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7" r:id="rId8"/>
    <p:sldId id="262" r:id="rId9"/>
    <p:sldId id="263" r:id="rId10"/>
    <p:sldId id="264" r:id="rId11"/>
    <p:sldId id="266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1" r:id="rId24"/>
    <p:sldId id="279" r:id="rId25"/>
    <p:sldId id="280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6"/>
    <p:restoredTop sz="96327"/>
  </p:normalViewPr>
  <p:slideViewPr>
    <p:cSldViewPr snapToGrid="0" snapToObjects="1">
      <p:cViewPr>
        <p:scale>
          <a:sx n="100" d="100"/>
          <a:sy n="100" d="100"/>
        </p:scale>
        <p:origin x="154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45E0D-1B29-8E4D-968F-0B5B75972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FD301-E473-634F-AF0E-E7A0F5027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BEE41-F136-3546-A208-8C09A1FD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21F19-8689-2445-94F4-82DFD57E2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7290F-83BB-9349-94A5-778C202A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2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43A36-95CD-4941-8C6F-E2805C9F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6848D-50E5-D241-A193-AD085208E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94940-0EF3-174A-A328-2C0B0DF6F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17288-6C3B-B14F-9882-852E96FF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C8A50-8593-1446-A25E-EAB4E5A8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3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CA432F-986F-604A-8195-D983C7295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2BEC1-EF3B-D94F-A596-88A36B802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ABF77-F046-2740-A24E-E3E70DCE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2A199-9E68-5340-8F0F-838D4381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10E4C-876C-5946-A213-69C1D302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10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9A771-7BBE-2B41-BC15-44BA7D800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7CFF5-A385-2049-AAFF-447EA2FB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0C72B-419C-504A-B772-11CFC16D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56973-C836-8341-A540-7F8B4F86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79AD1-AF41-8C4B-8FBE-AF20F172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9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0CD5D-7258-B846-BE7F-69D2E341B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C881D-713A-084B-813B-4FAA87AF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07FF3-AE6D-3941-9D1D-28D57029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1B947-A75D-1342-813B-4B2DCB0F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BB4F-C980-464F-A26D-6B57E702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7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58C5A-A08B-AD40-95B6-0BB280925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44E4E-2E24-3C45-829F-5072B3199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A08E4-C251-1147-A46D-6CBB5A74C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816D7-885A-FF42-9360-4B4B942F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B7219-BE1C-944A-8F12-A4EECC7F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9595B-E413-9C4B-B381-81A0CC71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55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53B7-99B7-5649-9210-0FD15FF1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2D9B1-2894-8646-8ADB-17691C05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8D0BBF-E9EE-D74E-96DE-1F0C8EE21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33CF2E-492E-4440-9572-D859E76ED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467373-1E08-4841-B9E4-76C2E3DB6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E17AE6-582F-6644-9B5E-80C77E26E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D073C0-8D1B-D542-A13C-C41B811C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4A2C79-3EA3-E349-9930-D5AE3349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085B-ECF9-5543-A53F-2CD00786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5558A-D11F-CD45-9B35-1860ED39F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CE7BD-289A-C347-A0DC-1321343D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68560B-5D43-2143-8435-09EE2E48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4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E04305-6D63-AF48-B32D-3BF6793D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DBB1E-9898-4041-BB00-25CA9D613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9AC6D-8A72-0543-B30C-188D0CA0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6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DE95-7276-C849-B83F-5A65EA244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9071B-CA5C-7E45-B1C5-FDD00A538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6D49-8002-E640-8C27-F6D2D71F5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47FDB-1259-CD44-971B-C7B49FCA0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0004A-88B0-DD4B-BA57-7929965F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7BF70-8F2D-7348-A8BB-D77AC326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5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29C1-0B81-2247-B207-760934E3C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676C8-A8BE-8746-A140-C0AD55DF4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3A28F-5B93-BC49-BA07-DA9BF169C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F3DA5-7A60-3C45-AAE8-AC3E876D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A6ECB-4481-C34C-9145-AECC89442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03492-6608-4A41-865B-7FF8D07D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8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728072-5F19-FC42-A5FC-C32BEE125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123CB-D7E5-5D43-9059-FFA2D87D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1B4EC-7DEC-0F43-8B61-A1B2CD30C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BFB89-9E39-A44D-8CE8-060E4A022836}" type="datetimeFigureOut">
              <a:rPr lang="en-US" smtClean="0"/>
              <a:t>3/27/22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008F1-F4D4-5249-832D-7C179F28E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9D2E6-F914-4645-BA8C-E9D76C4B2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45B99-FA37-2F4C-A236-C52FD74372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7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1808D2D-1457-FD49-97FF-94F429FC52C9}"/>
              </a:ext>
            </a:extLst>
          </p:cNvPr>
          <p:cNvSpPr txBox="1"/>
          <p:nvPr/>
        </p:nvSpPr>
        <p:spPr>
          <a:xfrm>
            <a:off x="1925792" y="39160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1B43B8-DF0E-5144-9753-94562CD28E87}"/>
              </a:ext>
            </a:extLst>
          </p:cNvPr>
          <p:cNvSpPr txBox="1"/>
          <p:nvPr/>
        </p:nvSpPr>
        <p:spPr>
          <a:xfrm>
            <a:off x="2843506" y="39160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F5AADF-AB9D-1A43-9A06-0F35A1AA17ED}"/>
              </a:ext>
            </a:extLst>
          </p:cNvPr>
          <p:cNvSpPr txBox="1"/>
          <p:nvPr/>
        </p:nvSpPr>
        <p:spPr>
          <a:xfrm>
            <a:off x="3761220" y="39160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517F43-1388-BC42-89A4-2308BD33A023}"/>
              </a:ext>
            </a:extLst>
          </p:cNvPr>
          <p:cNvSpPr txBox="1"/>
          <p:nvPr/>
        </p:nvSpPr>
        <p:spPr>
          <a:xfrm>
            <a:off x="4678932" y="39160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9A9348-F1A3-5C44-B263-6C8DD3792256}"/>
              </a:ext>
            </a:extLst>
          </p:cNvPr>
          <p:cNvSpPr txBox="1"/>
          <p:nvPr/>
        </p:nvSpPr>
        <p:spPr>
          <a:xfrm>
            <a:off x="5596645" y="39160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5EA092-16A5-BA46-9907-CF62B0AA2819}"/>
              </a:ext>
            </a:extLst>
          </p:cNvPr>
          <p:cNvSpPr txBox="1"/>
          <p:nvPr/>
        </p:nvSpPr>
        <p:spPr>
          <a:xfrm>
            <a:off x="6514357" y="39160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0B0DBD-D1E2-3D48-95C5-F19621BFC6EE}"/>
              </a:ext>
            </a:extLst>
          </p:cNvPr>
          <p:cNvSpPr txBox="1"/>
          <p:nvPr/>
        </p:nvSpPr>
        <p:spPr>
          <a:xfrm>
            <a:off x="7432071" y="3916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D7A68A-AF99-4F48-A646-32F04AFC012F}"/>
              </a:ext>
            </a:extLst>
          </p:cNvPr>
          <p:cNvSpPr txBox="1"/>
          <p:nvPr/>
        </p:nvSpPr>
        <p:spPr>
          <a:xfrm>
            <a:off x="8349783" y="3916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C531EC-9F18-0A4D-AA50-BF0F89FC2618}"/>
              </a:ext>
            </a:extLst>
          </p:cNvPr>
          <p:cNvSpPr txBox="1"/>
          <p:nvPr/>
        </p:nvSpPr>
        <p:spPr>
          <a:xfrm>
            <a:off x="9267497" y="3916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520525-67F4-7445-97DB-DD48A9C87B06}"/>
              </a:ext>
            </a:extLst>
          </p:cNvPr>
          <p:cNvSpPr txBox="1"/>
          <p:nvPr/>
        </p:nvSpPr>
        <p:spPr>
          <a:xfrm>
            <a:off x="10185211" y="391601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D649FF-EA62-9848-8169-5177B086D43F}"/>
              </a:ext>
            </a:extLst>
          </p:cNvPr>
          <p:cNvSpPr txBox="1"/>
          <p:nvPr/>
        </p:nvSpPr>
        <p:spPr>
          <a:xfrm>
            <a:off x="11030519" y="391601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</a:t>
            </a:r>
            <a:endParaRPr lang="en-US" sz="1801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7CF0213-0662-3A4A-820D-148B06D6A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77305"/>
              </p:ext>
            </p:extLst>
          </p:nvPr>
        </p:nvGraphicFramePr>
        <p:xfrm>
          <a:off x="2057401" y="1967948"/>
          <a:ext cx="91440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5193254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40DD401F-703A-E948-B1D3-9DEBF91039CD}"/>
              </a:ext>
            </a:extLst>
          </p:cNvPr>
          <p:cNvGrpSpPr/>
          <p:nvPr/>
        </p:nvGrpSpPr>
        <p:grpSpPr>
          <a:xfrm>
            <a:off x="1242391" y="3185491"/>
            <a:ext cx="487019" cy="487019"/>
            <a:chOff x="1282147" y="2640386"/>
            <a:chExt cx="487019" cy="48701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88F3AAF-568B-D143-8AC1-16AA2F69CA0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C6A476-DBF6-8343-81AC-AF156EA1EF7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FCA819B9-68C8-A048-8D22-8D4382E9814F}"/>
              </a:ext>
            </a:extLst>
          </p:cNvPr>
          <p:cNvSpPr/>
          <p:nvPr/>
        </p:nvSpPr>
        <p:spPr>
          <a:xfrm>
            <a:off x="2285998" y="318549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A42E5BA-E212-6645-B6FD-217A0D84E92D}"/>
              </a:ext>
            </a:extLst>
          </p:cNvPr>
          <p:cNvGrpSpPr/>
          <p:nvPr/>
        </p:nvGrpSpPr>
        <p:grpSpPr>
          <a:xfrm>
            <a:off x="2599996" y="5564255"/>
            <a:ext cx="487019" cy="487019"/>
            <a:chOff x="2599997" y="5564256"/>
            <a:chExt cx="487018" cy="48701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2AFB817-ED97-1943-90EB-AF7DFA517A1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D5948B1-2D88-F34C-986B-805EEFB7FAE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172BA1B-CCEB-B045-8EF2-58B6D5B90AA4}"/>
              </a:ext>
            </a:extLst>
          </p:cNvPr>
          <p:cNvCxnSpPr>
            <a:stCxn id="23" idx="1"/>
          </p:cNvCxnSpPr>
          <p:nvPr/>
        </p:nvCxnSpPr>
        <p:spPr>
          <a:xfrm flipH="1">
            <a:off x="1830274" y="342900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5E118850-9B5B-A144-AFA7-B21540E36E26}"/>
              </a:ext>
            </a:extLst>
          </p:cNvPr>
          <p:cNvSpPr/>
          <p:nvPr/>
        </p:nvSpPr>
        <p:spPr>
          <a:xfrm>
            <a:off x="1485900" y="556922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CAD97E-3955-474A-804C-09819B8AB1D5}"/>
              </a:ext>
            </a:extLst>
          </p:cNvPr>
          <p:cNvCxnSpPr>
            <a:cxnSpLocks/>
          </p:cNvCxnSpPr>
          <p:nvPr/>
        </p:nvCxnSpPr>
        <p:spPr>
          <a:xfrm flipH="1">
            <a:off x="4591877" y="5807764"/>
            <a:ext cx="41081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3F26823-BAD7-394E-BB2D-80D00B56C033}"/>
              </a:ext>
            </a:extLst>
          </p:cNvPr>
          <p:cNvGrpSpPr/>
          <p:nvPr/>
        </p:nvGrpSpPr>
        <p:grpSpPr>
          <a:xfrm>
            <a:off x="5965135" y="5539303"/>
            <a:ext cx="1361662" cy="487017"/>
            <a:chOff x="5965134" y="5539302"/>
            <a:chExt cx="1361662" cy="48701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52F13FA-DA72-F547-9DFD-7D563FC3EB1A}"/>
                </a:ext>
              </a:extLst>
            </p:cNvPr>
            <p:cNvSpPr/>
            <p:nvPr/>
          </p:nvSpPr>
          <p:spPr>
            <a:xfrm>
              <a:off x="5965134" y="5539302"/>
              <a:ext cx="1361662" cy="487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44749D6-79D1-E04C-A435-205604F46AFC}"/>
                </a:ext>
              </a:extLst>
            </p:cNvPr>
            <p:cNvSpPr/>
            <p:nvPr/>
          </p:nvSpPr>
          <p:spPr>
            <a:xfrm>
              <a:off x="6134076" y="5605651"/>
              <a:ext cx="990648" cy="3543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91C5250-3D9C-5142-96B4-E5EC2AFFD95A}"/>
              </a:ext>
            </a:extLst>
          </p:cNvPr>
          <p:cNvSpPr/>
          <p:nvPr/>
        </p:nvSpPr>
        <p:spPr>
          <a:xfrm>
            <a:off x="8955157" y="228488"/>
            <a:ext cx="1361662" cy="13625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1287E63-53D8-5544-8D18-D1BE955C3450}"/>
              </a:ext>
            </a:extLst>
          </p:cNvPr>
          <p:cNvSpPr/>
          <p:nvPr/>
        </p:nvSpPr>
        <p:spPr>
          <a:xfrm>
            <a:off x="9301363" y="5539303"/>
            <a:ext cx="1361662" cy="487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107807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BFBF55-E3EB-2A4A-8FA5-7400F4A7999C}"/>
              </a:ext>
            </a:extLst>
          </p:cNvPr>
          <p:cNvSpPr txBox="1"/>
          <p:nvPr/>
        </p:nvSpPr>
        <p:spPr>
          <a:xfrm>
            <a:off x="2173156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6B3FF-3656-2441-9E73-34DECC66A110}"/>
              </a:ext>
            </a:extLst>
          </p:cNvPr>
          <p:cNvSpPr txBox="1"/>
          <p:nvPr/>
        </p:nvSpPr>
        <p:spPr>
          <a:xfrm>
            <a:off x="3090869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983D57-64B7-5E49-A2AD-74016A9B8045}"/>
              </a:ext>
            </a:extLst>
          </p:cNvPr>
          <p:cNvSpPr txBox="1"/>
          <p:nvPr/>
        </p:nvSpPr>
        <p:spPr>
          <a:xfrm>
            <a:off x="4008582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BCE933-889F-D443-A96B-6D55FB28202E}"/>
              </a:ext>
            </a:extLst>
          </p:cNvPr>
          <p:cNvSpPr txBox="1"/>
          <p:nvPr/>
        </p:nvSpPr>
        <p:spPr>
          <a:xfrm>
            <a:off x="4926295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EDDC856F-4320-F14E-8C1A-CC4193D5A120}"/>
              </a:ext>
            </a:extLst>
          </p:cNvPr>
          <p:cNvGraphicFramePr>
            <a:graphicFrameLocks noGrp="1"/>
          </p:cNvGraphicFramePr>
          <p:nvPr/>
        </p:nvGraphicFramePr>
        <p:xfrm>
          <a:off x="2304763" y="2075247"/>
          <a:ext cx="27432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D0EFEE08-BB87-AD41-BA30-E354A25879AC}"/>
              </a:ext>
            </a:extLst>
          </p:cNvPr>
          <p:cNvGrpSpPr/>
          <p:nvPr/>
        </p:nvGrpSpPr>
        <p:grpSpPr>
          <a:xfrm>
            <a:off x="1489753" y="3292789"/>
            <a:ext cx="487019" cy="487018"/>
            <a:chOff x="1282147" y="2640386"/>
            <a:chExt cx="487019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BB2702-C6B6-EC4C-9E91-847C96EE4AB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DFA2E-52CF-994C-A50A-8E387C6E4CB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AC74660-6AEA-9D4F-AF59-6AF2B94225C5}"/>
              </a:ext>
            </a:extLst>
          </p:cNvPr>
          <p:cNvSpPr/>
          <p:nvPr/>
        </p:nvSpPr>
        <p:spPr>
          <a:xfrm>
            <a:off x="2533362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78DB566-4BE1-8347-9DFF-35716A969B28}"/>
              </a:ext>
            </a:extLst>
          </p:cNvPr>
          <p:cNvCxnSpPr>
            <a:stCxn id="32" idx="1"/>
          </p:cNvCxnSpPr>
          <p:nvPr/>
        </p:nvCxnSpPr>
        <p:spPr>
          <a:xfrm flipH="1">
            <a:off x="2077636" y="353629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1E2708-771E-8A43-B988-92A5F1AD60A1}"/>
              </a:ext>
            </a:extLst>
          </p:cNvPr>
          <p:cNvGrpSpPr/>
          <p:nvPr/>
        </p:nvGrpSpPr>
        <p:grpSpPr>
          <a:xfrm>
            <a:off x="3432853" y="2306122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D89F22-E31A-6A4F-942B-360BD592748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F795B29-689D-C545-A9EB-E59DA1373C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E31950-F6F0-1D47-8DB4-9EDD643AF864}"/>
              </a:ext>
            </a:extLst>
          </p:cNvPr>
          <p:cNvGrpSpPr/>
          <p:nvPr/>
        </p:nvGrpSpPr>
        <p:grpSpPr>
          <a:xfrm>
            <a:off x="4350609" y="2306122"/>
            <a:ext cx="487019" cy="487019"/>
            <a:chOff x="2599997" y="5564256"/>
            <a:chExt cx="487018" cy="48701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A53AB8-D96A-B741-9D3F-D9C3BE7E59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8C4B8FA-BBB1-FF40-8C38-397DA3F728F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D5D75C2-2D2C-0F42-A821-CD0A39692716}"/>
              </a:ext>
            </a:extLst>
          </p:cNvPr>
          <p:cNvSpPr/>
          <p:nvPr/>
        </p:nvSpPr>
        <p:spPr>
          <a:xfrm>
            <a:off x="3430633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89082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BFBF55-E3EB-2A4A-8FA5-7400F4A7999C}"/>
              </a:ext>
            </a:extLst>
          </p:cNvPr>
          <p:cNvSpPr txBox="1"/>
          <p:nvPr/>
        </p:nvSpPr>
        <p:spPr>
          <a:xfrm>
            <a:off x="2173156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6B3FF-3656-2441-9E73-34DECC66A110}"/>
              </a:ext>
            </a:extLst>
          </p:cNvPr>
          <p:cNvSpPr txBox="1"/>
          <p:nvPr/>
        </p:nvSpPr>
        <p:spPr>
          <a:xfrm>
            <a:off x="3090869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983D57-64B7-5E49-A2AD-74016A9B8045}"/>
              </a:ext>
            </a:extLst>
          </p:cNvPr>
          <p:cNvSpPr txBox="1"/>
          <p:nvPr/>
        </p:nvSpPr>
        <p:spPr>
          <a:xfrm>
            <a:off x="4008582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BCE933-889F-D443-A96B-6D55FB28202E}"/>
              </a:ext>
            </a:extLst>
          </p:cNvPr>
          <p:cNvSpPr txBox="1"/>
          <p:nvPr/>
        </p:nvSpPr>
        <p:spPr>
          <a:xfrm>
            <a:off x="4926295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EDDC856F-4320-F14E-8C1A-CC4193D5A120}"/>
              </a:ext>
            </a:extLst>
          </p:cNvPr>
          <p:cNvGraphicFramePr>
            <a:graphicFrameLocks noGrp="1"/>
          </p:cNvGraphicFramePr>
          <p:nvPr/>
        </p:nvGraphicFramePr>
        <p:xfrm>
          <a:off x="2304763" y="2075247"/>
          <a:ext cx="27432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D0EFEE08-BB87-AD41-BA30-E354A25879AC}"/>
              </a:ext>
            </a:extLst>
          </p:cNvPr>
          <p:cNvGrpSpPr/>
          <p:nvPr/>
        </p:nvGrpSpPr>
        <p:grpSpPr>
          <a:xfrm>
            <a:off x="1489753" y="3292789"/>
            <a:ext cx="487019" cy="487018"/>
            <a:chOff x="1282147" y="2640386"/>
            <a:chExt cx="487019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BB2702-C6B6-EC4C-9E91-847C96EE4AB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DFA2E-52CF-994C-A50A-8E387C6E4CB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AC74660-6AEA-9D4F-AF59-6AF2B94225C5}"/>
              </a:ext>
            </a:extLst>
          </p:cNvPr>
          <p:cNvSpPr/>
          <p:nvPr/>
        </p:nvSpPr>
        <p:spPr>
          <a:xfrm>
            <a:off x="2533362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78DB566-4BE1-8347-9DFF-35716A969B28}"/>
              </a:ext>
            </a:extLst>
          </p:cNvPr>
          <p:cNvCxnSpPr>
            <a:stCxn id="32" idx="1"/>
          </p:cNvCxnSpPr>
          <p:nvPr/>
        </p:nvCxnSpPr>
        <p:spPr>
          <a:xfrm flipH="1">
            <a:off x="2077636" y="353629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1E2708-771E-8A43-B988-92A5F1AD60A1}"/>
              </a:ext>
            </a:extLst>
          </p:cNvPr>
          <p:cNvGrpSpPr/>
          <p:nvPr/>
        </p:nvGrpSpPr>
        <p:grpSpPr>
          <a:xfrm>
            <a:off x="3432853" y="2306122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D89F22-E31A-6A4F-942B-360BD592748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F795B29-689D-C545-A9EB-E59DA1373C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E31950-F6F0-1D47-8DB4-9EDD643AF864}"/>
              </a:ext>
            </a:extLst>
          </p:cNvPr>
          <p:cNvGrpSpPr/>
          <p:nvPr/>
        </p:nvGrpSpPr>
        <p:grpSpPr>
          <a:xfrm>
            <a:off x="4350609" y="2306122"/>
            <a:ext cx="487019" cy="487019"/>
            <a:chOff x="2599997" y="5564256"/>
            <a:chExt cx="487018" cy="48701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A53AB8-D96A-B741-9D3F-D9C3BE7E59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8C4B8FA-BBB1-FF40-8C38-397DA3F728F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D5D75C2-2D2C-0F42-A821-CD0A39692716}"/>
              </a:ext>
            </a:extLst>
          </p:cNvPr>
          <p:cNvSpPr/>
          <p:nvPr/>
        </p:nvSpPr>
        <p:spPr>
          <a:xfrm>
            <a:off x="3430633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9D32050-5A88-534D-BB11-7A8C9D8D8B2D}"/>
              </a:ext>
            </a:extLst>
          </p:cNvPr>
          <p:cNvCxnSpPr>
            <a:cxnSpLocks/>
            <a:stCxn id="18" idx="1"/>
            <a:endCxn id="32" idx="3"/>
          </p:cNvCxnSpPr>
          <p:nvPr/>
        </p:nvCxnSpPr>
        <p:spPr>
          <a:xfrm flipH="1">
            <a:off x="3020380" y="3536298"/>
            <a:ext cx="41025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445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BFBF55-E3EB-2A4A-8FA5-7400F4A7999C}"/>
              </a:ext>
            </a:extLst>
          </p:cNvPr>
          <p:cNvSpPr txBox="1"/>
          <p:nvPr/>
        </p:nvSpPr>
        <p:spPr>
          <a:xfrm>
            <a:off x="2173156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6B3FF-3656-2441-9E73-34DECC66A110}"/>
              </a:ext>
            </a:extLst>
          </p:cNvPr>
          <p:cNvSpPr txBox="1"/>
          <p:nvPr/>
        </p:nvSpPr>
        <p:spPr>
          <a:xfrm>
            <a:off x="3090869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983D57-64B7-5E49-A2AD-74016A9B8045}"/>
              </a:ext>
            </a:extLst>
          </p:cNvPr>
          <p:cNvSpPr txBox="1"/>
          <p:nvPr/>
        </p:nvSpPr>
        <p:spPr>
          <a:xfrm>
            <a:off x="4008582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BCE933-889F-D443-A96B-6D55FB28202E}"/>
              </a:ext>
            </a:extLst>
          </p:cNvPr>
          <p:cNvSpPr txBox="1"/>
          <p:nvPr/>
        </p:nvSpPr>
        <p:spPr>
          <a:xfrm>
            <a:off x="4926295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EDDC856F-4320-F14E-8C1A-CC4193D5A120}"/>
              </a:ext>
            </a:extLst>
          </p:cNvPr>
          <p:cNvGraphicFramePr>
            <a:graphicFrameLocks noGrp="1"/>
          </p:cNvGraphicFramePr>
          <p:nvPr/>
        </p:nvGraphicFramePr>
        <p:xfrm>
          <a:off x="2304763" y="2075247"/>
          <a:ext cx="27432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D0EFEE08-BB87-AD41-BA30-E354A25879AC}"/>
              </a:ext>
            </a:extLst>
          </p:cNvPr>
          <p:cNvGrpSpPr/>
          <p:nvPr/>
        </p:nvGrpSpPr>
        <p:grpSpPr>
          <a:xfrm>
            <a:off x="1489753" y="3292789"/>
            <a:ext cx="487019" cy="487018"/>
            <a:chOff x="1282147" y="2640386"/>
            <a:chExt cx="487019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BB2702-C6B6-EC4C-9E91-847C96EE4AB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DFA2E-52CF-994C-A50A-8E387C6E4CB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AC74660-6AEA-9D4F-AF59-6AF2B94225C5}"/>
              </a:ext>
            </a:extLst>
          </p:cNvPr>
          <p:cNvSpPr/>
          <p:nvPr/>
        </p:nvSpPr>
        <p:spPr>
          <a:xfrm>
            <a:off x="2533362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78DB566-4BE1-8347-9DFF-35716A969B28}"/>
              </a:ext>
            </a:extLst>
          </p:cNvPr>
          <p:cNvCxnSpPr>
            <a:stCxn id="32" idx="1"/>
          </p:cNvCxnSpPr>
          <p:nvPr/>
        </p:nvCxnSpPr>
        <p:spPr>
          <a:xfrm flipH="1">
            <a:off x="2077636" y="353629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1E2708-771E-8A43-B988-92A5F1AD60A1}"/>
              </a:ext>
            </a:extLst>
          </p:cNvPr>
          <p:cNvGrpSpPr/>
          <p:nvPr/>
        </p:nvGrpSpPr>
        <p:grpSpPr>
          <a:xfrm>
            <a:off x="3432853" y="2306122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D89F22-E31A-6A4F-942B-360BD592748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F795B29-689D-C545-A9EB-E59DA1373C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E31950-F6F0-1D47-8DB4-9EDD643AF864}"/>
              </a:ext>
            </a:extLst>
          </p:cNvPr>
          <p:cNvGrpSpPr/>
          <p:nvPr/>
        </p:nvGrpSpPr>
        <p:grpSpPr>
          <a:xfrm>
            <a:off x="4350609" y="2306122"/>
            <a:ext cx="487019" cy="487019"/>
            <a:chOff x="2599997" y="5564256"/>
            <a:chExt cx="487018" cy="48701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A53AB8-D96A-B741-9D3F-D9C3BE7E59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8C4B8FA-BBB1-FF40-8C38-397DA3F728F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D5D75C2-2D2C-0F42-A821-CD0A39692716}"/>
              </a:ext>
            </a:extLst>
          </p:cNvPr>
          <p:cNvSpPr/>
          <p:nvPr/>
        </p:nvSpPr>
        <p:spPr>
          <a:xfrm>
            <a:off x="3430633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9D32050-5A88-534D-BB11-7A8C9D8D8B2D}"/>
              </a:ext>
            </a:extLst>
          </p:cNvPr>
          <p:cNvCxnSpPr>
            <a:cxnSpLocks/>
            <a:stCxn id="18" idx="1"/>
            <a:endCxn id="32" idx="3"/>
          </p:cNvCxnSpPr>
          <p:nvPr/>
        </p:nvCxnSpPr>
        <p:spPr>
          <a:xfrm flipH="1">
            <a:off x="3020380" y="3536298"/>
            <a:ext cx="41025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9380DD-4A8A-FC41-9603-199E2CA711BE}"/>
              </a:ext>
            </a:extLst>
          </p:cNvPr>
          <p:cNvCxnSpPr>
            <a:cxnSpLocks/>
            <a:endCxn id="32" idx="3"/>
          </p:cNvCxnSpPr>
          <p:nvPr/>
        </p:nvCxnSpPr>
        <p:spPr>
          <a:xfrm flipH="1">
            <a:off x="3020380" y="2565400"/>
            <a:ext cx="410253" cy="97089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7BCFA0E-6FC0-A64D-B721-2CA53C66FBAD}"/>
              </a:ext>
            </a:extLst>
          </p:cNvPr>
          <p:cNvCxnSpPr>
            <a:cxnSpLocks/>
            <a:stCxn id="44" idx="1"/>
            <a:endCxn id="41" idx="3"/>
          </p:cNvCxnSpPr>
          <p:nvPr/>
        </p:nvCxnSpPr>
        <p:spPr>
          <a:xfrm flipH="1">
            <a:off x="3919872" y="2549632"/>
            <a:ext cx="43073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144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BFBF55-E3EB-2A4A-8FA5-7400F4A7999C}"/>
              </a:ext>
            </a:extLst>
          </p:cNvPr>
          <p:cNvSpPr txBox="1"/>
          <p:nvPr/>
        </p:nvSpPr>
        <p:spPr>
          <a:xfrm>
            <a:off x="2173156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6B3FF-3656-2441-9E73-34DECC66A110}"/>
              </a:ext>
            </a:extLst>
          </p:cNvPr>
          <p:cNvSpPr txBox="1"/>
          <p:nvPr/>
        </p:nvSpPr>
        <p:spPr>
          <a:xfrm>
            <a:off x="3090869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983D57-64B7-5E49-A2AD-74016A9B8045}"/>
              </a:ext>
            </a:extLst>
          </p:cNvPr>
          <p:cNvSpPr txBox="1"/>
          <p:nvPr/>
        </p:nvSpPr>
        <p:spPr>
          <a:xfrm>
            <a:off x="4008582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BCE933-889F-D443-A96B-6D55FB28202E}"/>
              </a:ext>
            </a:extLst>
          </p:cNvPr>
          <p:cNvSpPr txBox="1"/>
          <p:nvPr/>
        </p:nvSpPr>
        <p:spPr>
          <a:xfrm>
            <a:off x="4926295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EDDC856F-4320-F14E-8C1A-CC4193D5A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119985"/>
              </p:ext>
            </p:extLst>
          </p:nvPr>
        </p:nvGraphicFramePr>
        <p:xfrm>
          <a:off x="2304762" y="2075247"/>
          <a:ext cx="3664236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059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6059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6059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6059">
                  <a:extLst>
                    <a:ext uri="{9D8B030D-6E8A-4147-A177-3AD203B41FA5}">
                      <a16:colId xmlns:a16="http://schemas.microsoft.com/office/drawing/2014/main" val="96012866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D0EFEE08-BB87-AD41-BA30-E354A25879AC}"/>
              </a:ext>
            </a:extLst>
          </p:cNvPr>
          <p:cNvGrpSpPr/>
          <p:nvPr/>
        </p:nvGrpSpPr>
        <p:grpSpPr>
          <a:xfrm>
            <a:off x="1489753" y="3292789"/>
            <a:ext cx="487019" cy="487018"/>
            <a:chOff x="1282147" y="2640386"/>
            <a:chExt cx="487019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BB2702-C6B6-EC4C-9E91-847C96EE4AB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DFA2E-52CF-994C-A50A-8E387C6E4CB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AC74660-6AEA-9D4F-AF59-6AF2B94225C5}"/>
              </a:ext>
            </a:extLst>
          </p:cNvPr>
          <p:cNvSpPr/>
          <p:nvPr/>
        </p:nvSpPr>
        <p:spPr>
          <a:xfrm>
            <a:off x="2533362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78DB566-4BE1-8347-9DFF-35716A969B28}"/>
              </a:ext>
            </a:extLst>
          </p:cNvPr>
          <p:cNvCxnSpPr>
            <a:stCxn id="32" idx="1"/>
          </p:cNvCxnSpPr>
          <p:nvPr/>
        </p:nvCxnSpPr>
        <p:spPr>
          <a:xfrm flipH="1">
            <a:off x="2077636" y="353629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1E2708-771E-8A43-B988-92A5F1AD60A1}"/>
              </a:ext>
            </a:extLst>
          </p:cNvPr>
          <p:cNvGrpSpPr/>
          <p:nvPr/>
        </p:nvGrpSpPr>
        <p:grpSpPr>
          <a:xfrm>
            <a:off x="3432853" y="2306122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D89F22-E31A-6A4F-942B-360BD592748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F795B29-689D-C545-A9EB-E59DA1373C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E31950-F6F0-1D47-8DB4-9EDD643AF864}"/>
              </a:ext>
            </a:extLst>
          </p:cNvPr>
          <p:cNvGrpSpPr/>
          <p:nvPr/>
        </p:nvGrpSpPr>
        <p:grpSpPr>
          <a:xfrm>
            <a:off x="4350609" y="2306122"/>
            <a:ext cx="487019" cy="487019"/>
            <a:chOff x="2599997" y="5564256"/>
            <a:chExt cx="487018" cy="48701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A53AB8-D96A-B741-9D3F-D9C3BE7E59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8C4B8FA-BBB1-FF40-8C38-397DA3F728F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D5D75C2-2D2C-0F42-A821-CD0A39692716}"/>
              </a:ext>
            </a:extLst>
          </p:cNvPr>
          <p:cNvSpPr/>
          <p:nvPr/>
        </p:nvSpPr>
        <p:spPr>
          <a:xfrm>
            <a:off x="3430633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9D32050-5A88-534D-BB11-7A8C9D8D8B2D}"/>
              </a:ext>
            </a:extLst>
          </p:cNvPr>
          <p:cNvCxnSpPr>
            <a:cxnSpLocks/>
            <a:stCxn id="18" idx="1"/>
            <a:endCxn id="32" idx="3"/>
          </p:cNvCxnSpPr>
          <p:nvPr/>
        </p:nvCxnSpPr>
        <p:spPr>
          <a:xfrm flipH="1">
            <a:off x="3020380" y="3536298"/>
            <a:ext cx="41025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9380DD-4A8A-FC41-9603-199E2CA711BE}"/>
              </a:ext>
            </a:extLst>
          </p:cNvPr>
          <p:cNvCxnSpPr>
            <a:cxnSpLocks/>
            <a:endCxn id="32" idx="3"/>
          </p:cNvCxnSpPr>
          <p:nvPr/>
        </p:nvCxnSpPr>
        <p:spPr>
          <a:xfrm flipH="1">
            <a:off x="3020380" y="2565400"/>
            <a:ext cx="410253" cy="97089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7BCFA0E-6FC0-A64D-B721-2CA53C66FBAD}"/>
              </a:ext>
            </a:extLst>
          </p:cNvPr>
          <p:cNvCxnSpPr>
            <a:cxnSpLocks/>
            <a:stCxn id="44" idx="1"/>
            <a:endCxn id="41" idx="3"/>
          </p:cNvCxnSpPr>
          <p:nvPr/>
        </p:nvCxnSpPr>
        <p:spPr>
          <a:xfrm flipH="1">
            <a:off x="3919872" y="2549632"/>
            <a:ext cx="43073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676EE9-91BD-A842-A1DD-6685A02E81C3}"/>
              </a:ext>
            </a:extLst>
          </p:cNvPr>
          <p:cNvSpPr/>
          <p:nvPr/>
        </p:nvSpPr>
        <p:spPr>
          <a:xfrm>
            <a:off x="5270467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11C74D-ECC9-F74B-9757-715A6139BA34}"/>
              </a:ext>
            </a:extLst>
          </p:cNvPr>
          <p:cNvSpPr txBox="1"/>
          <p:nvPr/>
        </p:nvSpPr>
        <p:spPr>
          <a:xfrm>
            <a:off x="5832786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3578530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BFBF55-E3EB-2A4A-8FA5-7400F4A7999C}"/>
              </a:ext>
            </a:extLst>
          </p:cNvPr>
          <p:cNvSpPr txBox="1"/>
          <p:nvPr/>
        </p:nvSpPr>
        <p:spPr>
          <a:xfrm>
            <a:off x="2173156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6B3FF-3656-2441-9E73-34DECC66A110}"/>
              </a:ext>
            </a:extLst>
          </p:cNvPr>
          <p:cNvSpPr txBox="1"/>
          <p:nvPr/>
        </p:nvSpPr>
        <p:spPr>
          <a:xfrm>
            <a:off x="3090869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983D57-64B7-5E49-A2AD-74016A9B8045}"/>
              </a:ext>
            </a:extLst>
          </p:cNvPr>
          <p:cNvSpPr txBox="1"/>
          <p:nvPr/>
        </p:nvSpPr>
        <p:spPr>
          <a:xfrm>
            <a:off x="4008582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BCE933-889F-D443-A96B-6D55FB28202E}"/>
              </a:ext>
            </a:extLst>
          </p:cNvPr>
          <p:cNvSpPr txBox="1"/>
          <p:nvPr/>
        </p:nvSpPr>
        <p:spPr>
          <a:xfrm>
            <a:off x="4926295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EDDC856F-4320-F14E-8C1A-CC4193D5A120}"/>
              </a:ext>
            </a:extLst>
          </p:cNvPr>
          <p:cNvGraphicFramePr>
            <a:graphicFrameLocks noGrp="1"/>
          </p:cNvGraphicFramePr>
          <p:nvPr/>
        </p:nvGraphicFramePr>
        <p:xfrm>
          <a:off x="2304762" y="2075247"/>
          <a:ext cx="3664236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059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6059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6059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6059">
                  <a:extLst>
                    <a:ext uri="{9D8B030D-6E8A-4147-A177-3AD203B41FA5}">
                      <a16:colId xmlns:a16="http://schemas.microsoft.com/office/drawing/2014/main" val="96012866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D0EFEE08-BB87-AD41-BA30-E354A25879AC}"/>
              </a:ext>
            </a:extLst>
          </p:cNvPr>
          <p:cNvGrpSpPr/>
          <p:nvPr/>
        </p:nvGrpSpPr>
        <p:grpSpPr>
          <a:xfrm>
            <a:off x="1489753" y="3292789"/>
            <a:ext cx="487019" cy="487018"/>
            <a:chOff x="1282147" y="2640386"/>
            <a:chExt cx="487019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BB2702-C6B6-EC4C-9E91-847C96EE4AB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DFA2E-52CF-994C-A50A-8E387C6E4CB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AC74660-6AEA-9D4F-AF59-6AF2B94225C5}"/>
              </a:ext>
            </a:extLst>
          </p:cNvPr>
          <p:cNvSpPr/>
          <p:nvPr/>
        </p:nvSpPr>
        <p:spPr>
          <a:xfrm>
            <a:off x="2533362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78DB566-4BE1-8347-9DFF-35716A969B28}"/>
              </a:ext>
            </a:extLst>
          </p:cNvPr>
          <p:cNvCxnSpPr>
            <a:stCxn id="32" idx="1"/>
          </p:cNvCxnSpPr>
          <p:nvPr/>
        </p:nvCxnSpPr>
        <p:spPr>
          <a:xfrm flipH="1">
            <a:off x="2077636" y="353629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1E2708-771E-8A43-B988-92A5F1AD60A1}"/>
              </a:ext>
            </a:extLst>
          </p:cNvPr>
          <p:cNvGrpSpPr/>
          <p:nvPr/>
        </p:nvGrpSpPr>
        <p:grpSpPr>
          <a:xfrm>
            <a:off x="3432853" y="2306122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D89F22-E31A-6A4F-942B-360BD592748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F795B29-689D-C545-A9EB-E59DA1373C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E31950-F6F0-1D47-8DB4-9EDD643AF864}"/>
              </a:ext>
            </a:extLst>
          </p:cNvPr>
          <p:cNvGrpSpPr/>
          <p:nvPr/>
        </p:nvGrpSpPr>
        <p:grpSpPr>
          <a:xfrm>
            <a:off x="4350609" y="2306122"/>
            <a:ext cx="487019" cy="487019"/>
            <a:chOff x="2599997" y="5564256"/>
            <a:chExt cx="487018" cy="48701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A53AB8-D96A-B741-9D3F-D9C3BE7E59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8C4B8FA-BBB1-FF40-8C38-397DA3F728F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D5D75C2-2D2C-0F42-A821-CD0A39692716}"/>
              </a:ext>
            </a:extLst>
          </p:cNvPr>
          <p:cNvSpPr/>
          <p:nvPr/>
        </p:nvSpPr>
        <p:spPr>
          <a:xfrm>
            <a:off x="3430633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9D32050-5A88-534D-BB11-7A8C9D8D8B2D}"/>
              </a:ext>
            </a:extLst>
          </p:cNvPr>
          <p:cNvCxnSpPr>
            <a:cxnSpLocks/>
            <a:stCxn id="18" idx="1"/>
            <a:endCxn id="32" idx="3"/>
          </p:cNvCxnSpPr>
          <p:nvPr/>
        </p:nvCxnSpPr>
        <p:spPr>
          <a:xfrm flipH="1">
            <a:off x="3020380" y="3536298"/>
            <a:ext cx="41025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9380DD-4A8A-FC41-9603-199E2CA711BE}"/>
              </a:ext>
            </a:extLst>
          </p:cNvPr>
          <p:cNvCxnSpPr>
            <a:cxnSpLocks/>
            <a:endCxn id="32" idx="3"/>
          </p:cNvCxnSpPr>
          <p:nvPr/>
        </p:nvCxnSpPr>
        <p:spPr>
          <a:xfrm flipH="1">
            <a:off x="3020380" y="2565400"/>
            <a:ext cx="410253" cy="97089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7BCFA0E-6FC0-A64D-B721-2CA53C66FBAD}"/>
              </a:ext>
            </a:extLst>
          </p:cNvPr>
          <p:cNvCxnSpPr>
            <a:cxnSpLocks/>
            <a:stCxn id="44" idx="1"/>
            <a:endCxn id="41" idx="3"/>
          </p:cNvCxnSpPr>
          <p:nvPr/>
        </p:nvCxnSpPr>
        <p:spPr>
          <a:xfrm flipH="1">
            <a:off x="3919872" y="2549632"/>
            <a:ext cx="43073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676EE9-91BD-A842-A1DD-6685A02E81C3}"/>
              </a:ext>
            </a:extLst>
          </p:cNvPr>
          <p:cNvSpPr/>
          <p:nvPr/>
        </p:nvSpPr>
        <p:spPr>
          <a:xfrm>
            <a:off x="5270467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44562D-B1D0-4946-8041-CFD1192C4554}"/>
              </a:ext>
            </a:extLst>
          </p:cNvPr>
          <p:cNvSpPr txBox="1"/>
          <p:nvPr/>
        </p:nvSpPr>
        <p:spPr>
          <a:xfrm>
            <a:off x="5832786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F450B9F-6DE7-5746-B7F3-CD7BE37DE057}"/>
              </a:ext>
            </a:extLst>
          </p:cNvPr>
          <p:cNvCxnSpPr>
            <a:cxnSpLocks/>
            <a:stCxn id="22" idx="1"/>
            <a:endCxn id="44" idx="3"/>
          </p:cNvCxnSpPr>
          <p:nvPr/>
        </p:nvCxnSpPr>
        <p:spPr>
          <a:xfrm flipH="1" flipV="1">
            <a:off x="4837628" y="2549632"/>
            <a:ext cx="432839" cy="9866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42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8FCF80-DE0B-EE40-97D4-386D39F0ED1F}"/>
              </a:ext>
            </a:extLst>
          </p:cNvPr>
          <p:cNvSpPr/>
          <p:nvPr/>
        </p:nvSpPr>
        <p:spPr>
          <a:xfrm>
            <a:off x="-38023" y="86236"/>
            <a:ext cx="10045700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F4B6043-5FFC-DC4E-A423-380EE3732A7A}"/>
              </a:ext>
            </a:extLst>
          </p:cNvPr>
          <p:cNvSpPr txBox="1"/>
          <p:nvPr/>
        </p:nvSpPr>
        <p:spPr>
          <a:xfrm>
            <a:off x="3769471" y="22097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6C16D70-6999-3043-933E-0C80928199A2}"/>
              </a:ext>
            </a:extLst>
          </p:cNvPr>
          <p:cNvSpPr txBox="1"/>
          <p:nvPr/>
        </p:nvSpPr>
        <p:spPr>
          <a:xfrm>
            <a:off x="4687184" y="22097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0387B55-A275-2B4E-B7E3-261087236BA9}"/>
              </a:ext>
            </a:extLst>
          </p:cNvPr>
          <p:cNvSpPr txBox="1"/>
          <p:nvPr/>
        </p:nvSpPr>
        <p:spPr>
          <a:xfrm>
            <a:off x="5604897" y="22097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8C2490D-174F-434E-9E05-C6C43C946CF4}"/>
              </a:ext>
            </a:extLst>
          </p:cNvPr>
          <p:cNvSpPr txBox="1"/>
          <p:nvPr/>
        </p:nvSpPr>
        <p:spPr>
          <a:xfrm>
            <a:off x="6522610" y="2209719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  <a:endParaRPr lang="en-US" sz="1801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FA46343E-01F2-EA43-83B5-02726B773F1B}"/>
              </a:ext>
            </a:extLst>
          </p:cNvPr>
          <p:cNvSpPr txBox="1"/>
          <p:nvPr/>
        </p:nvSpPr>
        <p:spPr>
          <a:xfrm>
            <a:off x="7440323" y="2209718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  <a:endParaRPr lang="en-US" sz="1801" dirty="0"/>
          </a:p>
        </p:txBody>
      </p:sp>
      <p:graphicFrame>
        <p:nvGraphicFramePr>
          <p:cNvPr id="124" name="Table 7">
            <a:extLst>
              <a:ext uri="{FF2B5EF4-FFF2-40B4-BE49-F238E27FC236}">
                <a16:creationId xmlns:a16="http://schemas.microsoft.com/office/drawing/2014/main" id="{8CBB0315-0849-FB40-84C7-97C5D4317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287168"/>
              </p:ext>
            </p:extLst>
          </p:nvPr>
        </p:nvGraphicFramePr>
        <p:xfrm>
          <a:off x="3901078" y="261651"/>
          <a:ext cx="45720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25" name="Group 124">
            <a:extLst>
              <a:ext uri="{FF2B5EF4-FFF2-40B4-BE49-F238E27FC236}">
                <a16:creationId xmlns:a16="http://schemas.microsoft.com/office/drawing/2014/main" id="{1368FA03-6C76-D44D-BB3F-321EB860CEE2}"/>
              </a:ext>
            </a:extLst>
          </p:cNvPr>
          <p:cNvGrpSpPr/>
          <p:nvPr/>
        </p:nvGrpSpPr>
        <p:grpSpPr>
          <a:xfrm>
            <a:off x="3086068" y="1479193"/>
            <a:ext cx="487019" cy="487018"/>
            <a:chOff x="1282147" y="2640386"/>
            <a:chExt cx="487019" cy="487018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71DB8335-FD5E-F045-85C0-54EEDA7326A2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1667004-6A7A-804B-A44D-B1434AA7227F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3804C5B-C68B-7849-87CC-0E64F6B124F2}"/>
              </a:ext>
            </a:extLst>
          </p:cNvPr>
          <p:cNvSpPr/>
          <p:nvPr/>
        </p:nvSpPr>
        <p:spPr>
          <a:xfrm>
            <a:off x="4129677" y="1479193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2A47312-076E-8644-B604-CEB5A0EB0D17}"/>
              </a:ext>
            </a:extLst>
          </p:cNvPr>
          <p:cNvCxnSpPr>
            <a:stCxn id="128" idx="1"/>
          </p:cNvCxnSpPr>
          <p:nvPr/>
        </p:nvCxnSpPr>
        <p:spPr>
          <a:xfrm flipH="1">
            <a:off x="3673951" y="1722702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3BD8D004-6EC5-404C-A6AC-43DB0668D710}"/>
              </a:ext>
            </a:extLst>
          </p:cNvPr>
          <p:cNvSpPr txBox="1"/>
          <p:nvPr/>
        </p:nvSpPr>
        <p:spPr>
          <a:xfrm>
            <a:off x="6018829" y="1479193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US" sz="1801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90F0BB5-DFBB-9F43-BDA8-0AEAA7A2AD01}"/>
              </a:ext>
            </a:extLst>
          </p:cNvPr>
          <p:cNvSpPr/>
          <p:nvPr/>
        </p:nvSpPr>
        <p:spPr>
          <a:xfrm>
            <a:off x="5042605" y="1479193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06223F7E-FAC6-6849-9271-4D1C3BC22A2E}"/>
              </a:ext>
            </a:extLst>
          </p:cNvPr>
          <p:cNvCxnSpPr>
            <a:cxnSpLocks/>
            <a:stCxn id="132" idx="1"/>
            <a:endCxn id="128" idx="3"/>
          </p:cNvCxnSpPr>
          <p:nvPr/>
        </p:nvCxnSpPr>
        <p:spPr>
          <a:xfrm flipH="1">
            <a:off x="4616695" y="1722702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FD7161AB-3298-E841-A6A1-2BA82F94D5BD}"/>
              </a:ext>
            </a:extLst>
          </p:cNvPr>
          <p:cNvCxnSpPr>
            <a:cxnSpLocks/>
            <a:endCxn id="132" idx="3"/>
          </p:cNvCxnSpPr>
          <p:nvPr/>
        </p:nvCxnSpPr>
        <p:spPr>
          <a:xfrm flipH="1">
            <a:off x="5529623" y="1722702"/>
            <a:ext cx="4379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5D1EFB0-E3D8-FB46-A2DD-20728181F30F}"/>
              </a:ext>
            </a:extLst>
          </p:cNvPr>
          <p:cNvSpPr/>
          <p:nvPr/>
        </p:nvSpPr>
        <p:spPr>
          <a:xfrm>
            <a:off x="6853790" y="1479193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1" dirty="0">
                <a:solidFill>
                  <a:schemeClr val="tx1"/>
                </a:solidFill>
              </a:rPr>
              <a:t>x+1</a:t>
            </a:r>
            <a:endParaRPr lang="en-US" sz="180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25DBD9A7-1410-1149-982E-11BFA580192B}"/>
              </a:ext>
            </a:extLst>
          </p:cNvPr>
          <p:cNvCxnSpPr>
            <a:stCxn id="141" idx="1"/>
          </p:cNvCxnSpPr>
          <p:nvPr/>
        </p:nvCxnSpPr>
        <p:spPr>
          <a:xfrm flipH="1">
            <a:off x="6398064" y="1722702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722ABD0-7413-0047-80F9-222A012BF020}"/>
              </a:ext>
            </a:extLst>
          </p:cNvPr>
          <p:cNvGrpSpPr/>
          <p:nvPr/>
        </p:nvGrpSpPr>
        <p:grpSpPr>
          <a:xfrm>
            <a:off x="4142219" y="505158"/>
            <a:ext cx="487019" cy="487019"/>
            <a:chOff x="2599997" y="5564256"/>
            <a:chExt cx="487018" cy="487018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7AF34B5C-F366-7F41-ACC1-AE3319C9D60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C4CBCF0F-0661-1D47-96AB-20FEE4A8E2F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68C80BA9-7DA8-6749-9E9C-786680C0E86E}"/>
                  </a:ext>
                </a:extLst>
              </p:cNvPr>
              <p:cNvSpPr txBox="1"/>
              <p:nvPr/>
            </p:nvSpPr>
            <p:spPr>
              <a:xfrm>
                <a:off x="347934" y="885210"/>
                <a:ext cx="19799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𝑥𝐻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68C80BA9-7DA8-6749-9E9C-786680C0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34" y="885210"/>
                <a:ext cx="1979901" cy="584775"/>
              </a:xfrm>
              <a:prstGeom prst="rect">
                <a:avLst/>
              </a:prstGeom>
              <a:blipFill>
                <a:blip r:embed="rId2"/>
                <a:stretch>
                  <a:fillRect l="-5096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7B709615-775C-4345-BA4E-0702F658BB15}"/>
              </a:ext>
            </a:extLst>
          </p:cNvPr>
          <p:cNvGrpSpPr/>
          <p:nvPr/>
        </p:nvGrpSpPr>
        <p:grpSpPr>
          <a:xfrm>
            <a:off x="7775724" y="505158"/>
            <a:ext cx="487019" cy="487019"/>
            <a:chOff x="2599997" y="5564256"/>
            <a:chExt cx="487018" cy="487018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79F16FB-A1C5-AB48-8056-F6E9149DF4B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x+2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F198F3D-2FBB-7842-B3A6-EB4BA412FEB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BA909943-69B1-444E-8673-F56B55DC25E2}"/>
              </a:ext>
            </a:extLst>
          </p:cNvPr>
          <p:cNvSpPr txBox="1"/>
          <p:nvPr/>
        </p:nvSpPr>
        <p:spPr>
          <a:xfrm>
            <a:off x="3769471" y="490073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9816166-B45D-514D-9BF9-A6439D190F5A}"/>
              </a:ext>
            </a:extLst>
          </p:cNvPr>
          <p:cNvSpPr txBox="1"/>
          <p:nvPr/>
        </p:nvSpPr>
        <p:spPr>
          <a:xfrm>
            <a:off x="4687184" y="490073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A37D28E-8E90-A34F-AB45-42434081BA17}"/>
              </a:ext>
            </a:extLst>
          </p:cNvPr>
          <p:cNvSpPr txBox="1"/>
          <p:nvPr/>
        </p:nvSpPr>
        <p:spPr>
          <a:xfrm>
            <a:off x="5604897" y="490073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04631C6-1B89-AD40-BB90-C8094D503A54}"/>
              </a:ext>
            </a:extLst>
          </p:cNvPr>
          <p:cNvSpPr txBox="1"/>
          <p:nvPr/>
        </p:nvSpPr>
        <p:spPr>
          <a:xfrm>
            <a:off x="6522610" y="4900738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  <a:endParaRPr lang="en-US" sz="1801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C140D5B-B628-3345-B789-EA222D1870AE}"/>
              </a:ext>
            </a:extLst>
          </p:cNvPr>
          <p:cNvSpPr txBox="1"/>
          <p:nvPr/>
        </p:nvSpPr>
        <p:spPr>
          <a:xfrm>
            <a:off x="7440323" y="4900737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  <a:endParaRPr lang="en-US" sz="1801" dirty="0"/>
          </a:p>
        </p:txBody>
      </p:sp>
      <p:graphicFrame>
        <p:nvGraphicFramePr>
          <p:cNvPr id="104" name="Table 7">
            <a:extLst>
              <a:ext uri="{FF2B5EF4-FFF2-40B4-BE49-F238E27FC236}">
                <a16:creationId xmlns:a16="http://schemas.microsoft.com/office/drawing/2014/main" id="{50E2F956-C103-7242-A9E0-8DDDB4AC5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9136"/>
              </p:ext>
            </p:extLst>
          </p:nvPr>
        </p:nvGraphicFramePr>
        <p:xfrm>
          <a:off x="3901078" y="2952670"/>
          <a:ext cx="548422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872379102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E45E28D-3AF2-2A4E-ACFF-ED9F732CB1EF}"/>
              </a:ext>
            </a:extLst>
          </p:cNvPr>
          <p:cNvGrpSpPr/>
          <p:nvPr/>
        </p:nvGrpSpPr>
        <p:grpSpPr>
          <a:xfrm>
            <a:off x="3086068" y="4170212"/>
            <a:ext cx="487019" cy="487018"/>
            <a:chOff x="1282147" y="2640386"/>
            <a:chExt cx="487019" cy="487018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A77F5D4-9DE8-9C45-A54C-9621300C111F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940C52C-2B64-304A-A853-C23044E1EC9A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3B4632A-A1C8-1140-940B-A602F969AD02}"/>
              </a:ext>
            </a:extLst>
          </p:cNvPr>
          <p:cNvSpPr/>
          <p:nvPr/>
        </p:nvSpPr>
        <p:spPr>
          <a:xfrm>
            <a:off x="4129677" y="4170212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C05771E0-4EC3-BA48-86D2-B79BBD70EE1F}"/>
              </a:ext>
            </a:extLst>
          </p:cNvPr>
          <p:cNvCxnSpPr>
            <a:stCxn id="108" idx="1"/>
          </p:cNvCxnSpPr>
          <p:nvPr/>
        </p:nvCxnSpPr>
        <p:spPr>
          <a:xfrm flipH="1">
            <a:off x="3673951" y="4413721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BA4DA17F-0619-3349-BC6C-E04F6F847042}"/>
              </a:ext>
            </a:extLst>
          </p:cNvPr>
          <p:cNvSpPr txBox="1"/>
          <p:nvPr/>
        </p:nvSpPr>
        <p:spPr>
          <a:xfrm>
            <a:off x="6018829" y="4170212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US" sz="1801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2285E1A-6226-1A4F-A8DD-9F0346F4168F}"/>
              </a:ext>
            </a:extLst>
          </p:cNvPr>
          <p:cNvSpPr/>
          <p:nvPr/>
        </p:nvSpPr>
        <p:spPr>
          <a:xfrm>
            <a:off x="5042605" y="4170212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9678CF6A-03CC-AC4A-BF12-579AA1C46332}"/>
              </a:ext>
            </a:extLst>
          </p:cNvPr>
          <p:cNvCxnSpPr>
            <a:cxnSpLocks/>
            <a:stCxn id="111" idx="1"/>
            <a:endCxn id="108" idx="3"/>
          </p:cNvCxnSpPr>
          <p:nvPr/>
        </p:nvCxnSpPr>
        <p:spPr>
          <a:xfrm flipH="1">
            <a:off x="4616695" y="4413721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41FF055-5BC9-A545-829F-7F112F1448A8}"/>
              </a:ext>
            </a:extLst>
          </p:cNvPr>
          <p:cNvCxnSpPr>
            <a:cxnSpLocks/>
            <a:endCxn id="111" idx="3"/>
          </p:cNvCxnSpPr>
          <p:nvPr/>
        </p:nvCxnSpPr>
        <p:spPr>
          <a:xfrm flipH="1">
            <a:off x="5529623" y="4413721"/>
            <a:ext cx="4379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970545A-C23E-E341-A8BE-22E4FB078B9F}"/>
              </a:ext>
            </a:extLst>
          </p:cNvPr>
          <p:cNvSpPr/>
          <p:nvPr/>
        </p:nvSpPr>
        <p:spPr>
          <a:xfrm>
            <a:off x="6853790" y="4170212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1" dirty="0">
                <a:solidFill>
                  <a:schemeClr val="tx1"/>
                </a:solidFill>
              </a:rPr>
              <a:t>x+1</a:t>
            </a:r>
            <a:endParaRPr lang="en-US" sz="1801" dirty="0">
              <a:solidFill>
                <a:schemeClr val="tx1"/>
              </a:solidFill>
            </a:endParaRP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F78580AE-51AF-8243-8343-D6B6AE2A2A98}"/>
              </a:ext>
            </a:extLst>
          </p:cNvPr>
          <p:cNvCxnSpPr>
            <a:stCxn id="119" idx="1"/>
          </p:cNvCxnSpPr>
          <p:nvPr/>
        </p:nvCxnSpPr>
        <p:spPr>
          <a:xfrm flipH="1">
            <a:off x="6398064" y="4413721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4B18F968-A7A9-E145-B0CD-32ECE3F528BA}"/>
              </a:ext>
            </a:extLst>
          </p:cNvPr>
          <p:cNvGrpSpPr/>
          <p:nvPr/>
        </p:nvGrpSpPr>
        <p:grpSpPr>
          <a:xfrm>
            <a:off x="4142219" y="3196177"/>
            <a:ext cx="487019" cy="487019"/>
            <a:chOff x="2599997" y="5564256"/>
            <a:chExt cx="487018" cy="487018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8CDC69FA-4BD1-7D47-B4F2-690BBD7567E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6CAF9F08-C6FC-4649-BDF7-2CAF348B980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B6AC2CB-4460-3B43-9745-C8EDB99AF284}"/>
              </a:ext>
            </a:extLst>
          </p:cNvPr>
          <p:cNvGrpSpPr/>
          <p:nvPr/>
        </p:nvGrpSpPr>
        <p:grpSpPr>
          <a:xfrm>
            <a:off x="7775724" y="3196177"/>
            <a:ext cx="487019" cy="487019"/>
            <a:chOff x="2599997" y="5564256"/>
            <a:chExt cx="487018" cy="487018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AF54F6B5-8690-AB4B-9574-DEDEB28668B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x+2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55BE3F11-4D56-554E-8A4B-7A013C3D5AE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282F247A-8090-6547-94C7-2C1CB551B885}"/>
                  </a:ext>
                </a:extLst>
              </p:cNvPr>
              <p:cNvSpPr txBox="1"/>
              <p:nvPr/>
            </p:nvSpPr>
            <p:spPr>
              <a:xfrm>
                <a:off x="349654" y="3576229"/>
                <a:ext cx="220752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𝑥𝐻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,2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282F247A-8090-6547-94C7-2C1CB551B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54" y="3576229"/>
                <a:ext cx="2207527" cy="584775"/>
              </a:xfrm>
              <a:prstGeom prst="rect">
                <a:avLst/>
              </a:prstGeom>
              <a:blipFill>
                <a:blip r:embed="rId3"/>
                <a:stretch>
                  <a:fillRect l="-4571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TextBox 138">
            <a:extLst>
              <a:ext uri="{FF2B5EF4-FFF2-40B4-BE49-F238E27FC236}">
                <a16:creationId xmlns:a16="http://schemas.microsoft.com/office/drawing/2014/main" id="{E2F2F445-8F4D-8D4E-8D81-8FE7C4A208F7}"/>
              </a:ext>
            </a:extLst>
          </p:cNvPr>
          <p:cNvSpPr txBox="1"/>
          <p:nvPr/>
        </p:nvSpPr>
        <p:spPr>
          <a:xfrm>
            <a:off x="3767751" y="75701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7FCBE5D6-3740-3F45-A550-7FCA76E625EE}"/>
              </a:ext>
            </a:extLst>
          </p:cNvPr>
          <p:cNvSpPr txBox="1"/>
          <p:nvPr/>
        </p:nvSpPr>
        <p:spPr>
          <a:xfrm>
            <a:off x="4685464" y="75701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D6747DEE-23A2-164B-850E-F54CBE4670A7}"/>
              </a:ext>
            </a:extLst>
          </p:cNvPr>
          <p:cNvSpPr txBox="1"/>
          <p:nvPr/>
        </p:nvSpPr>
        <p:spPr>
          <a:xfrm>
            <a:off x="5603177" y="75701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C0A7499-993B-614D-A505-B9695F65D2FB}"/>
              </a:ext>
            </a:extLst>
          </p:cNvPr>
          <p:cNvSpPr txBox="1"/>
          <p:nvPr/>
        </p:nvSpPr>
        <p:spPr>
          <a:xfrm>
            <a:off x="6520890" y="7570124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  <a:endParaRPr lang="en-US" sz="1801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8CC42DC-58BB-DA47-A949-A0787A4E5DE6}"/>
              </a:ext>
            </a:extLst>
          </p:cNvPr>
          <p:cNvSpPr txBox="1"/>
          <p:nvPr/>
        </p:nvSpPr>
        <p:spPr>
          <a:xfrm>
            <a:off x="7438603" y="7570123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  <a:endParaRPr lang="en-US" sz="1801" dirty="0"/>
          </a:p>
        </p:txBody>
      </p:sp>
      <p:graphicFrame>
        <p:nvGraphicFramePr>
          <p:cNvPr id="164" name="Table 7">
            <a:extLst>
              <a:ext uri="{FF2B5EF4-FFF2-40B4-BE49-F238E27FC236}">
                <a16:creationId xmlns:a16="http://schemas.microsoft.com/office/drawing/2014/main" id="{315EDEDB-856C-804A-BB4D-55C509B9D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18599"/>
              </p:ext>
            </p:extLst>
          </p:nvPr>
        </p:nvGraphicFramePr>
        <p:xfrm>
          <a:off x="3899358" y="5622056"/>
          <a:ext cx="45720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71" name="Group 170">
            <a:extLst>
              <a:ext uri="{FF2B5EF4-FFF2-40B4-BE49-F238E27FC236}">
                <a16:creationId xmlns:a16="http://schemas.microsoft.com/office/drawing/2014/main" id="{A709971A-ADF4-574A-90A6-3818D1A98027}"/>
              </a:ext>
            </a:extLst>
          </p:cNvPr>
          <p:cNvGrpSpPr/>
          <p:nvPr/>
        </p:nvGrpSpPr>
        <p:grpSpPr>
          <a:xfrm>
            <a:off x="3084348" y="6839598"/>
            <a:ext cx="487019" cy="487018"/>
            <a:chOff x="1282147" y="2640386"/>
            <a:chExt cx="487019" cy="487018"/>
          </a:xfrm>
        </p:grpSpPr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D7C70C63-B2DB-7043-A019-3B5E712A78A6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FC8437CB-CB1D-A544-9075-0DC9A2A370A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74" name="Rectangle 173">
            <a:extLst>
              <a:ext uri="{FF2B5EF4-FFF2-40B4-BE49-F238E27FC236}">
                <a16:creationId xmlns:a16="http://schemas.microsoft.com/office/drawing/2014/main" id="{C7DEC285-B99E-E545-BD7D-61495C297D9B}"/>
              </a:ext>
            </a:extLst>
          </p:cNvPr>
          <p:cNvSpPr/>
          <p:nvPr/>
        </p:nvSpPr>
        <p:spPr>
          <a:xfrm>
            <a:off x="4127957" y="6839598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8A740ABA-438E-144F-9AF0-95F7AFBD2029}"/>
              </a:ext>
            </a:extLst>
          </p:cNvPr>
          <p:cNvCxnSpPr>
            <a:stCxn id="174" idx="1"/>
          </p:cNvCxnSpPr>
          <p:nvPr/>
        </p:nvCxnSpPr>
        <p:spPr>
          <a:xfrm flipH="1">
            <a:off x="3672231" y="7083107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68368DB3-E672-AB4B-AEF1-70F5058E6AFA}"/>
              </a:ext>
            </a:extLst>
          </p:cNvPr>
          <p:cNvSpPr txBox="1"/>
          <p:nvPr/>
        </p:nvSpPr>
        <p:spPr>
          <a:xfrm>
            <a:off x="6017109" y="6839598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US" sz="1801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32784F5F-B6AA-A14D-AE8A-044D895F2EAB}"/>
              </a:ext>
            </a:extLst>
          </p:cNvPr>
          <p:cNvSpPr/>
          <p:nvPr/>
        </p:nvSpPr>
        <p:spPr>
          <a:xfrm>
            <a:off x="5040885" y="6839598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2C0EA3A5-E5B8-8D42-B84C-ACFA2D57E7F5}"/>
              </a:ext>
            </a:extLst>
          </p:cNvPr>
          <p:cNvCxnSpPr>
            <a:cxnSpLocks/>
            <a:stCxn id="184" idx="1"/>
            <a:endCxn id="174" idx="3"/>
          </p:cNvCxnSpPr>
          <p:nvPr/>
        </p:nvCxnSpPr>
        <p:spPr>
          <a:xfrm flipH="1">
            <a:off x="4614975" y="7083107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2F698898-7E65-064D-8CA8-150CF3A7C3EC}"/>
              </a:ext>
            </a:extLst>
          </p:cNvPr>
          <p:cNvCxnSpPr>
            <a:cxnSpLocks/>
            <a:endCxn id="184" idx="3"/>
          </p:cNvCxnSpPr>
          <p:nvPr/>
        </p:nvCxnSpPr>
        <p:spPr>
          <a:xfrm flipH="1">
            <a:off x="5527903" y="7083107"/>
            <a:ext cx="4379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>
            <a:extLst>
              <a:ext uri="{FF2B5EF4-FFF2-40B4-BE49-F238E27FC236}">
                <a16:creationId xmlns:a16="http://schemas.microsoft.com/office/drawing/2014/main" id="{277985BD-F8AC-9A46-8761-58DD871C6969}"/>
              </a:ext>
            </a:extLst>
          </p:cNvPr>
          <p:cNvSpPr/>
          <p:nvPr/>
        </p:nvSpPr>
        <p:spPr>
          <a:xfrm>
            <a:off x="6852070" y="6839598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1" dirty="0">
                <a:solidFill>
                  <a:schemeClr val="tx1"/>
                </a:solidFill>
              </a:rPr>
              <a:t>x+1</a:t>
            </a:r>
            <a:endParaRPr lang="en-US" sz="1801" dirty="0">
              <a:solidFill>
                <a:schemeClr val="tx1"/>
              </a:solidFill>
            </a:endParaRPr>
          </a:p>
        </p:txBody>
      </p: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7F517014-C357-0944-AA6C-7E8570E412FB}"/>
              </a:ext>
            </a:extLst>
          </p:cNvPr>
          <p:cNvCxnSpPr>
            <a:stCxn id="187" idx="1"/>
          </p:cNvCxnSpPr>
          <p:nvPr/>
        </p:nvCxnSpPr>
        <p:spPr>
          <a:xfrm flipH="1">
            <a:off x="6396344" y="7083107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116BE4FB-C323-904B-B8B9-085A5C2CC352}"/>
              </a:ext>
            </a:extLst>
          </p:cNvPr>
          <p:cNvGrpSpPr/>
          <p:nvPr/>
        </p:nvGrpSpPr>
        <p:grpSpPr>
          <a:xfrm>
            <a:off x="4140499" y="5865563"/>
            <a:ext cx="487019" cy="487019"/>
            <a:chOff x="2599997" y="5564256"/>
            <a:chExt cx="487018" cy="487018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246320EC-1772-B548-87F4-CB7959932E7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0D3CE751-F8A9-E44E-8417-2F3C6238001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709B240-B0E3-4340-8D4A-314D6FC41D6A}"/>
              </a:ext>
            </a:extLst>
          </p:cNvPr>
          <p:cNvGrpSpPr/>
          <p:nvPr/>
        </p:nvGrpSpPr>
        <p:grpSpPr>
          <a:xfrm>
            <a:off x="7774004" y="5865563"/>
            <a:ext cx="487019" cy="487019"/>
            <a:chOff x="2599997" y="5564256"/>
            <a:chExt cx="487018" cy="487018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F7A086FC-623D-3842-A3FD-0711C1A2365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x+2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82B73C8A-9A05-7A4C-A87B-1AE167BF106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79FEFC45-7FF6-0E44-B19C-8DEAF4B14AB0}"/>
                  </a:ext>
                </a:extLst>
              </p:cNvPr>
              <p:cNvSpPr txBox="1"/>
              <p:nvPr/>
            </p:nvSpPr>
            <p:spPr>
              <a:xfrm>
                <a:off x="347934" y="6245615"/>
                <a:ext cx="24434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𝑥𝐻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79FEFC45-7FF6-0E44-B19C-8DEAF4B1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34" y="6245615"/>
                <a:ext cx="2443489" cy="584775"/>
              </a:xfrm>
              <a:prstGeom prst="rect">
                <a:avLst/>
              </a:prstGeom>
              <a:blipFill>
                <a:blip r:embed="rId4"/>
                <a:stretch>
                  <a:fillRect l="-4145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6" name="Group 195">
            <a:extLst>
              <a:ext uri="{FF2B5EF4-FFF2-40B4-BE49-F238E27FC236}">
                <a16:creationId xmlns:a16="http://schemas.microsoft.com/office/drawing/2014/main" id="{8377A958-C901-F348-BC15-F9D22786E85E}"/>
              </a:ext>
            </a:extLst>
          </p:cNvPr>
          <p:cNvGrpSpPr/>
          <p:nvPr/>
        </p:nvGrpSpPr>
        <p:grpSpPr>
          <a:xfrm>
            <a:off x="8687946" y="3196177"/>
            <a:ext cx="487019" cy="487019"/>
            <a:chOff x="2599997" y="5564256"/>
            <a:chExt cx="487018" cy="487018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0A9395F-E283-7E4F-A666-D59DAC275373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x+3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E2474B1A-4121-CF40-9F2A-998B2A75E27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F23C9790-5ED2-F942-82BB-6EC283D1F5AD}"/>
              </a:ext>
            </a:extLst>
          </p:cNvPr>
          <p:cNvSpPr txBox="1"/>
          <p:nvPr/>
        </p:nvSpPr>
        <p:spPr>
          <a:xfrm>
            <a:off x="8319564" y="2209718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x+1</a:t>
            </a:r>
            <a:endParaRPr lang="en-US" sz="1801" dirty="0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F889B8A1-B922-9B4C-8276-483766B314A1}"/>
              </a:ext>
            </a:extLst>
          </p:cNvPr>
          <p:cNvSpPr txBox="1"/>
          <p:nvPr/>
        </p:nvSpPr>
        <p:spPr>
          <a:xfrm>
            <a:off x="8321542" y="4900737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x+1</a:t>
            </a:r>
            <a:endParaRPr lang="en-US" sz="1801" dirty="0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1CC5C684-3C68-0A42-998B-7E52143CCA05}"/>
              </a:ext>
            </a:extLst>
          </p:cNvPr>
          <p:cNvSpPr txBox="1"/>
          <p:nvPr/>
        </p:nvSpPr>
        <p:spPr>
          <a:xfrm>
            <a:off x="8319564" y="7570123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x+1</a:t>
            </a:r>
            <a:endParaRPr lang="en-US" sz="1801" dirty="0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C8073181-7812-6641-936E-E55046EC9E3E}"/>
              </a:ext>
            </a:extLst>
          </p:cNvPr>
          <p:cNvSpPr txBox="1"/>
          <p:nvPr/>
        </p:nvSpPr>
        <p:spPr>
          <a:xfrm>
            <a:off x="9243120" y="4900737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x+2</a:t>
            </a:r>
            <a:endParaRPr lang="en-US" sz="1801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C1DB1058-456A-0A4F-8238-D19F5F485435}"/>
              </a:ext>
            </a:extLst>
          </p:cNvPr>
          <p:cNvSpPr/>
          <p:nvPr/>
        </p:nvSpPr>
        <p:spPr>
          <a:xfrm>
            <a:off x="7774005" y="6842322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1" dirty="0">
                <a:solidFill>
                  <a:schemeClr val="tx1"/>
                </a:solidFill>
              </a:rPr>
              <a:t>x+3</a:t>
            </a:r>
            <a:endParaRPr lang="en-US" sz="1801" dirty="0">
              <a:solidFill>
                <a:schemeClr val="tx1"/>
              </a:solidFill>
            </a:endParaRP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D1991906-F083-1144-8A91-B5FB49E79E14}"/>
              </a:ext>
            </a:extLst>
          </p:cNvPr>
          <p:cNvCxnSpPr>
            <a:cxnSpLocks/>
            <a:stCxn id="204" idx="1"/>
            <a:endCxn id="187" idx="3"/>
          </p:cNvCxnSpPr>
          <p:nvPr/>
        </p:nvCxnSpPr>
        <p:spPr>
          <a:xfrm flipH="1" flipV="1">
            <a:off x="7339088" y="7083107"/>
            <a:ext cx="434917" cy="27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100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 179">
            <a:extLst>
              <a:ext uri="{FF2B5EF4-FFF2-40B4-BE49-F238E27FC236}">
                <a16:creationId xmlns:a16="http://schemas.microsoft.com/office/drawing/2014/main" id="{E5E3FA58-C4FF-C34E-97E8-1A2A698DCF3F}"/>
              </a:ext>
            </a:extLst>
          </p:cNvPr>
          <p:cNvSpPr/>
          <p:nvPr/>
        </p:nvSpPr>
        <p:spPr>
          <a:xfrm>
            <a:off x="-38023" y="86236"/>
            <a:ext cx="10045700" cy="11343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D01AC9-9C73-1443-877C-79F36DAAEA72}"/>
              </a:ext>
            </a:extLst>
          </p:cNvPr>
          <p:cNvSpPr txBox="1"/>
          <p:nvPr/>
        </p:nvSpPr>
        <p:spPr>
          <a:xfrm>
            <a:off x="4176974" y="79866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2E813E-95BC-1841-9C51-009A6CA3D669}"/>
              </a:ext>
            </a:extLst>
          </p:cNvPr>
          <p:cNvSpPr txBox="1"/>
          <p:nvPr/>
        </p:nvSpPr>
        <p:spPr>
          <a:xfrm>
            <a:off x="5094687" y="79866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ED8F3B-B176-5A4A-B3F0-05D67C503150}"/>
              </a:ext>
            </a:extLst>
          </p:cNvPr>
          <p:cNvSpPr txBox="1"/>
          <p:nvPr/>
        </p:nvSpPr>
        <p:spPr>
          <a:xfrm>
            <a:off x="6012400" y="79866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11628F-C3E1-C840-85DB-6A63BE57D7C8}"/>
              </a:ext>
            </a:extLst>
          </p:cNvPr>
          <p:cNvSpPr txBox="1"/>
          <p:nvPr/>
        </p:nvSpPr>
        <p:spPr>
          <a:xfrm>
            <a:off x="6930113" y="798664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9564B5-246A-FD45-8953-3531E6049FB4}"/>
              </a:ext>
            </a:extLst>
          </p:cNvPr>
          <p:cNvSpPr txBox="1"/>
          <p:nvPr/>
        </p:nvSpPr>
        <p:spPr>
          <a:xfrm>
            <a:off x="7847826" y="79866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33" name="Table 7">
            <a:extLst>
              <a:ext uri="{FF2B5EF4-FFF2-40B4-BE49-F238E27FC236}">
                <a16:creationId xmlns:a16="http://schemas.microsoft.com/office/drawing/2014/main" id="{EE69CA51-3A8F-B14D-A352-9663CCADB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620388"/>
              </p:ext>
            </p:extLst>
          </p:nvPr>
        </p:nvGraphicFramePr>
        <p:xfrm>
          <a:off x="4308581" y="6038574"/>
          <a:ext cx="457018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564648B5-04DC-E94F-B85D-264F811694CE}"/>
              </a:ext>
            </a:extLst>
          </p:cNvPr>
          <p:cNvGrpSpPr/>
          <p:nvPr/>
        </p:nvGrpSpPr>
        <p:grpSpPr>
          <a:xfrm>
            <a:off x="3493571" y="7256116"/>
            <a:ext cx="487019" cy="487018"/>
            <a:chOff x="1282147" y="2640386"/>
            <a:chExt cx="487019" cy="48701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98ED3DF-0E9F-084B-9F12-051E2CF07261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72E5A22-981D-6C4A-B9E1-7B52DA85F8A3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3DBCD0B-82BF-314F-88CB-EB91147E89C0}"/>
              </a:ext>
            </a:extLst>
          </p:cNvPr>
          <p:cNvSpPr/>
          <p:nvPr/>
        </p:nvSpPr>
        <p:spPr>
          <a:xfrm>
            <a:off x="4537180" y="72561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C1312E3-DF7D-374C-9A69-57A71CA5BC83}"/>
              </a:ext>
            </a:extLst>
          </p:cNvPr>
          <p:cNvCxnSpPr>
            <a:stCxn id="37" idx="1"/>
          </p:cNvCxnSpPr>
          <p:nvPr/>
        </p:nvCxnSpPr>
        <p:spPr>
          <a:xfrm flipH="1">
            <a:off x="4081454" y="749962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27C20589-6FA2-DA40-8FBB-B7C76EC3271B}"/>
              </a:ext>
            </a:extLst>
          </p:cNvPr>
          <p:cNvSpPr/>
          <p:nvPr/>
        </p:nvSpPr>
        <p:spPr>
          <a:xfrm>
            <a:off x="5450108" y="72561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BE02714-C939-904E-91DA-6756D9C19289}"/>
              </a:ext>
            </a:extLst>
          </p:cNvPr>
          <p:cNvCxnSpPr>
            <a:cxnSpLocks/>
            <a:stCxn id="40" idx="1"/>
            <a:endCxn id="37" idx="3"/>
          </p:cNvCxnSpPr>
          <p:nvPr/>
        </p:nvCxnSpPr>
        <p:spPr>
          <a:xfrm flipH="1">
            <a:off x="5024198" y="749962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BF35278-41EB-9F4F-8A01-25CD7AFAB4EC}"/>
              </a:ext>
            </a:extLst>
          </p:cNvPr>
          <p:cNvCxnSpPr>
            <a:cxnSpLocks/>
            <a:stCxn id="43" idx="1"/>
            <a:endCxn id="40" idx="3"/>
          </p:cNvCxnSpPr>
          <p:nvPr/>
        </p:nvCxnSpPr>
        <p:spPr>
          <a:xfrm flipH="1">
            <a:off x="5937126" y="7499625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AC8B1CA-B025-B348-9F60-BE4DD581E122}"/>
              </a:ext>
            </a:extLst>
          </p:cNvPr>
          <p:cNvSpPr/>
          <p:nvPr/>
        </p:nvSpPr>
        <p:spPr>
          <a:xfrm>
            <a:off x="6351072" y="72561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9AE3BF8-C2E5-9D43-8F1F-64308A05C30F}"/>
              </a:ext>
            </a:extLst>
          </p:cNvPr>
          <p:cNvGrpSpPr/>
          <p:nvPr/>
        </p:nvGrpSpPr>
        <p:grpSpPr>
          <a:xfrm>
            <a:off x="4549722" y="6282081"/>
            <a:ext cx="487019" cy="487019"/>
            <a:chOff x="2599997" y="5564256"/>
            <a:chExt cx="487018" cy="487018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2A867CB-4CCB-E14E-9150-6C5480F761A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B52055C-B4D3-A34A-972D-461AB69D6B1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A9E62D0-9A77-3946-A38F-05D29464A458}"/>
              </a:ext>
            </a:extLst>
          </p:cNvPr>
          <p:cNvGrpSpPr/>
          <p:nvPr/>
        </p:nvGrpSpPr>
        <p:grpSpPr>
          <a:xfrm>
            <a:off x="7263480" y="6282081"/>
            <a:ext cx="487019" cy="487019"/>
            <a:chOff x="2599997" y="5564256"/>
            <a:chExt cx="487018" cy="48701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596F3B-F128-5D43-96F8-705E5E01B5D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22F8896-B7FB-B148-90F7-044DA50BF84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9E80379-C107-8547-8B3B-546BD15B89A6}"/>
                  </a:ext>
                </a:extLst>
              </p:cNvPr>
              <p:cNvSpPr txBox="1"/>
              <p:nvPr/>
            </p:nvSpPr>
            <p:spPr>
              <a:xfrm>
                <a:off x="757157" y="6769100"/>
                <a:ext cx="22171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,3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,2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9E80379-C107-8547-8B3B-546BD15B8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57" y="6769100"/>
                <a:ext cx="2217145" cy="584775"/>
              </a:xfrm>
              <a:prstGeom prst="rect">
                <a:avLst/>
              </a:prstGeom>
              <a:blipFill>
                <a:blip r:embed="rId2"/>
                <a:stretch>
                  <a:fillRect l="-4545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Group 75">
            <a:extLst>
              <a:ext uri="{FF2B5EF4-FFF2-40B4-BE49-F238E27FC236}">
                <a16:creationId xmlns:a16="http://schemas.microsoft.com/office/drawing/2014/main" id="{EEEE3CD4-1051-C849-84F4-72780A600BB0}"/>
              </a:ext>
            </a:extLst>
          </p:cNvPr>
          <p:cNvGrpSpPr/>
          <p:nvPr/>
        </p:nvGrpSpPr>
        <p:grpSpPr>
          <a:xfrm>
            <a:off x="8196564" y="6282081"/>
            <a:ext cx="487019" cy="487019"/>
            <a:chOff x="2599997" y="5564256"/>
            <a:chExt cx="487018" cy="48701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F25FB58-9689-A24E-97F9-9B50A1C40C1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764EB0B-D9AE-5043-B9B2-43036873673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768667D4-6271-4348-8EA4-4D55225B85CD}"/>
              </a:ext>
            </a:extLst>
          </p:cNvPr>
          <p:cNvSpPr txBox="1"/>
          <p:nvPr/>
        </p:nvSpPr>
        <p:spPr>
          <a:xfrm>
            <a:off x="8729045" y="79866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2242093-080D-1045-8309-FDA6FCE64E8D}"/>
              </a:ext>
            </a:extLst>
          </p:cNvPr>
          <p:cNvSpPr txBox="1"/>
          <p:nvPr/>
        </p:nvSpPr>
        <p:spPr>
          <a:xfrm>
            <a:off x="4176974" y="23053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E15B840-159F-CD46-B8AF-C6813A68CD92}"/>
              </a:ext>
            </a:extLst>
          </p:cNvPr>
          <p:cNvSpPr txBox="1"/>
          <p:nvPr/>
        </p:nvSpPr>
        <p:spPr>
          <a:xfrm>
            <a:off x="5094687" y="23053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DE222E3-D5DE-7F4A-969D-46A0DB2F961D}"/>
              </a:ext>
            </a:extLst>
          </p:cNvPr>
          <p:cNvSpPr txBox="1"/>
          <p:nvPr/>
        </p:nvSpPr>
        <p:spPr>
          <a:xfrm>
            <a:off x="6012400" y="23053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22D79A0-B1B0-8A49-8FA3-408B2F249902}"/>
              </a:ext>
            </a:extLst>
          </p:cNvPr>
          <p:cNvSpPr txBox="1"/>
          <p:nvPr/>
        </p:nvSpPr>
        <p:spPr>
          <a:xfrm>
            <a:off x="6930113" y="230534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91" name="Table 7">
            <a:extLst>
              <a:ext uri="{FF2B5EF4-FFF2-40B4-BE49-F238E27FC236}">
                <a16:creationId xmlns:a16="http://schemas.microsoft.com/office/drawing/2014/main" id="{56163F96-C77D-8B44-8E49-3B1E170A2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93982"/>
              </p:ext>
            </p:extLst>
          </p:nvPr>
        </p:nvGraphicFramePr>
        <p:xfrm>
          <a:off x="4308581" y="357279"/>
          <a:ext cx="366243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608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5608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5608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5608">
                  <a:extLst>
                    <a:ext uri="{9D8B030D-6E8A-4147-A177-3AD203B41FA5}">
                      <a16:colId xmlns:a16="http://schemas.microsoft.com/office/drawing/2014/main" val="402652170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92" name="Group 91">
            <a:extLst>
              <a:ext uri="{FF2B5EF4-FFF2-40B4-BE49-F238E27FC236}">
                <a16:creationId xmlns:a16="http://schemas.microsoft.com/office/drawing/2014/main" id="{A16326DC-DFEA-4F4F-8FE2-F4010B349970}"/>
              </a:ext>
            </a:extLst>
          </p:cNvPr>
          <p:cNvGrpSpPr/>
          <p:nvPr/>
        </p:nvGrpSpPr>
        <p:grpSpPr>
          <a:xfrm>
            <a:off x="3493571" y="1574821"/>
            <a:ext cx="487019" cy="487018"/>
            <a:chOff x="1282147" y="2640386"/>
            <a:chExt cx="487019" cy="487018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C5C10B77-A0CD-2343-9E1B-C46999296260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147E6F4E-BDDD-A742-93A5-BA87B8411970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7DCAD467-F968-FD42-96B0-2F93FF976B51}"/>
              </a:ext>
            </a:extLst>
          </p:cNvPr>
          <p:cNvSpPr/>
          <p:nvPr/>
        </p:nvSpPr>
        <p:spPr>
          <a:xfrm>
            <a:off x="4537180" y="157482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5516217-B5BE-6A4A-A71D-D38E9FAA631D}"/>
              </a:ext>
            </a:extLst>
          </p:cNvPr>
          <p:cNvCxnSpPr>
            <a:stCxn id="95" idx="1"/>
          </p:cNvCxnSpPr>
          <p:nvPr/>
        </p:nvCxnSpPr>
        <p:spPr>
          <a:xfrm flipH="1">
            <a:off x="4081454" y="181833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3B139AFC-1D24-0D4B-9C54-95248D35E4B1}"/>
              </a:ext>
            </a:extLst>
          </p:cNvPr>
          <p:cNvSpPr/>
          <p:nvPr/>
        </p:nvSpPr>
        <p:spPr>
          <a:xfrm>
            <a:off x="5450108" y="157482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79E26E0-1C13-9C48-B03C-5FB47ABC33B7}"/>
              </a:ext>
            </a:extLst>
          </p:cNvPr>
          <p:cNvCxnSpPr>
            <a:cxnSpLocks/>
            <a:stCxn id="98" idx="1"/>
            <a:endCxn id="95" idx="3"/>
          </p:cNvCxnSpPr>
          <p:nvPr/>
        </p:nvCxnSpPr>
        <p:spPr>
          <a:xfrm flipH="1">
            <a:off x="5024198" y="1818330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2B185C0-38A1-344E-ADFE-72BED8D5EDED}"/>
              </a:ext>
            </a:extLst>
          </p:cNvPr>
          <p:cNvCxnSpPr>
            <a:cxnSpLocks/>
            <a:stCxn id="101" idx="1"/>
            <a:endCxn id="98" idx="3"/>
          </p:cNvCxnSpPr>
          <p:nvPr/>
        </p:nvCxnSpPr>
        <p:spPr>
          <a:xfrm flipH="1">
            <a:off x="5937126" y="1818330"/>
            <a:ext cx="4222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C83CB69-45E6-894E-B93D-0730D8ACBAFC}"/>
              </a:ext>
            </a:extLst>
          </p:cNvPr>
          <p:cNvSpPr/>
          <p:nvPr/>
        </p:nvSpPr>
        <p:spPr>
          <a:xfrm>
            <a:off x="6359420" y="157482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1801" dirty="0">
              <a:solidFill>
                <a:schemeClr val="tx1"/>
              </a:solidFill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AC213C2B-0F80-C145-908D-C6C4CB119330}"/>
              </a:ext>
            </a:extLst>
          </p:cNvPr>
          <p:cNvGrpSpPr/>
          <p:nvPr/>
        </p:nvGrpSpPr>
        <p:grpSpPr>
          <a:xfrm>
            <a:off x="4549722" y="600786"/>
            <a:ext cx="487019" cy="487019"/>
            <a:chOff x="2599997" y="5564256"/>
            <a:chExt cx="487018" cy="487018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2955CF7-78C9-BE4B-9E4E-A8A959C394C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6B67A4C5-9221-BA4A-956C-957D0D359F7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72DC21A7-C64A-CB46-B1EA-3319173AEA45}"/>
                  </a:ext>
                </a:extLst>
              </p:cNvPr>
              <p:cNvSpPr txBox="1"/>
              <p:nvPr/>
            </p:nvSpPr>
            <p:spPr>
              <a:xfrm>
                <a:off x="757157" y="1087805"/>
                <a:ext cx="943656" cy="606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72DC21A7-C64A-CB46-B1EA-3319173AEA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57" y="1087805"/>
                <a:ext cx="943656" cy="606384"/>
              </a:xfrm>
              <a:prstGeom prst="rect">
                <a:avLst/>
              </a:prstGeom>
              <a:blipFill>
                <a:blip r:embed="rId3"/>
                <a:stretch>
                  <a:fillRect l="-4000"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Rectangle 109">
            <a:extLst>
              <a:ext uri="{FF2B5EF4-FFF2-40B4-BE49-F238E27FC236}">
                <a16:creationId xmlns:a16="http://schemas.microsoft.com/office/drawing/2014/main" id="{6429857D-EC06-954F-91B2-E76F30129EE8}"/>
              </a:ext>
            </a:extLst>
          </p:cNvPr>
          <p:cNvSpPr/>
          <p:nvPr/>
        </p:nvSpPr>
        <p:spPr>
          <a:xfrm>
            <a:off x="5450108" y="600786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4058644-0B1F-2A44-BE9B-52F763930292}"/>
              </a:ext>
            </a:extLst>
          </p:cNvPr>
          <p:cNvSpPr/>
          <p:nvPr/>
        </p:nvSpPr>
        <p:spPr>
          <a:xfrm>
            <a:off x="5516455" y="667133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2341194-88AF-E942-B973-942436EA2CAF}"/>
              </a:ext>
            </a:extLst>
          </p:cNvPr>
          <p:cNvSpPr/>
          <p:nvPr/>
        </p:nvSpPr>
        <p:spPr>
          <a:xfrm>
            <a:off x="6359420" y="600786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1310314-9862-9145-B1D8-FBE6F3B793C3}"/>
              </a:ext>
            </a:extLst>
          </p:cNvPr>
          <p:cNvSpPr/>
          <p:nvPr/>
        </p:nvSpPr>
        <p:spPr>
          <a:xfrm>
            <a:off x="6425767" y="667133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E486D66-1A5A-0B4B-80B7-C2123663E815}"/>
              </a:ext>
            </a:extLst>
          </p:cNvPr>
          <p:cNvSpPr/>
          <p:nvPr/>
        </p:nvSpPr>
        <p:spPr>
          <a:xfrm>
            <a:off x="7268732" y="600786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A0BA852-A7B1-F145-A4F0-ABDE0CCF3984}"/>
              </a:ext>
            </a:extLst>
          </p:cNvPr>
          <p:cNvSpPr/>
          <p:nvPr/>
        </p:nvSpPr>
        <p:spPr>
          <a:xfrm>
            <a:off x="7335079" y="667133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C6222CD-FF5E-2847-B029-BE23D39283BD}"/>
              </a:ext>
            </a:extLst>
          </p:cNvPr>
          <p:cNvSpPr/>
          <p:nvPr/>
        </p:nvSpPr>
        <p:spPr>
          <a:xfrm>
            <a:off x="5450108" y="6282081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538CA91-B728-B84F-8A52-09D4D22762C0}"/>
              </a:ext>
            </a:extLst>
          </p:cNvPr>
          <p:cNvSpPr/>
          <p:nvPr/>
        </p:nvSpPr>
        <p:spPr>
          <a:xfrm>
            <a:off x="5516455" y="6348428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B3DF4A0D-96BB-2649-8B63-B9D58243DF49}"/>
              </a:ext>
            </a:extLst>
          </p:cNvPr>
          <p:cNvSpPr txBox="1"/>
          <p:nvPr/>
        </p:nvSpPr>
        <p:spPr>
          <a:xfrm>
            <a:off x="4175159" y="49301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5AEE009-BBCA-6B49-B1B5-697C9E183533}"/>
              </a:ext>
            </a:extLst>
          </p:cNvPr>
          <p:cNvSpPr txBox="1"/>
          <p:nvPr/>
        </p:nvSpPr>
        <p:spPr>
          <a:xfrm>
            <a:off x="5092872" y="49301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B969706-0456-5D4D-9F27-979594E9D0C6}"/>
              </a:ext>
            </a:extLst>
          </p:cNvPr>
          <p:cNvSpPr txBox="1"/>
          <p:nvPr/>
        </p:nvSpPr>
        <p:spPr>
          <a:xfrm>
            <a:off x="6010585" y="49301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847A7C5-A49A-2A4D-8377-B24709A6AF2B}"/>
              </a:ext>
            </a:extLst>
          </p:cNvPr>
          <p:cNvSpPr txBox="1"/>
          <p:nvPr/>
        </p:nvSpPr>
        <p:spPr>
          <a:xfrm>
            <a:off x="6928298" y="493016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126" name="Table 7">
            <a:extLst>
              <a:ext uri="{FF2B5EF4-FFF2-40B4-BE49-F238E27FC236}">
                <a16:creationId xmlns:a16="http://schemas.microsoft.com/office/drawing/2014/main" id="{A8735295-79CF-4240-8513-E08928B96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20506"/>
              </p:ext>
            </p:extLst>
          </p:nvPr>
        </p:nvGraphicFramePr>
        <p:xfrm>
          <a:off x="4306766" y="2982092"/>
          <a:ext cx="3657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27" name="Group 126">
            <a:extLst>
              <a:ext uri="{FF2B5EF4-FFF2-40B4-BE49-F238E27FC236}">
                <a16:creationId xmlns:a16="http://schemas.microsoft.com/office/drawing/2014/main" id="{FC22CB46-0391-EB43-ADC3-C6FE509C8BC6}"/>
              </a:ext>
            </a:extLst>
          </p:cNvPr>
          <p:cNvGrpSpPr/>
          <p:nvPr/>
        </p:nvGrpSpPr>
        <p:grpSpPr>
          <a:xfrm>
            <a:off x="3491756" y="4199634"/>
            <a:ext cx="487019" cy="487018"/>
            <a:chOff x="1282147" y="2640386"/>
            <a:chExt cx="487019" cy="487018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B84A58C4-8131-834C-BC40-E5965A11BBED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AA9F13B-9541-8548-BFC5-2B8582D0A539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032CC6D-D0C2-E441-9F9E-5D00B697BCD0}"/>
              </a:ext>
            </a:extLst>
          </p:cNvPr>
          <p:cNvSpPr/>
          <p:nvPr/>
        </p:nvSpPr>
        <p:spPr>
          <a:xfrm>
            <a:off x="4535365" y="419963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010BE312-A8FF-B646-8DDD-56A6816804D4}"/>
              </a:ext>
            </a:extLst>
          </p:cNvPr>
          <p:cNvCxnSpPr>
            <a:stCxn id="130" idx="1"/>
          </p:cNvCxnSpPr>
          <p:nvPr/>
        </p:nvCxnSpPr>
        <p:spPr>
          <a:xfrm flipH="1">
            <a:off x="4079639" y="444314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E9269FD-1D98-3846-8864-1AE1D3D58CC5}"/>
              </a:ext>
            </a:extLst>
          </p:cNvPr>
          <p:cNvSpPr/>
          <p:nvPr/>
        </p:nvSpPr>
        <p:spPr>
          <a:xfrm>
            <a:off x="5448293" y="419963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6F159232-B25F-5645-BC2A-027F154A4F0E}"/>
              </a:ext>
            </a:extLst>
          </p:cNvPr>
          <p:cNvCxnSpPr>
            <a:cxnSpLocks/>
            <a:stCxn id="133" idx="1"/>
            <a:endCxn id="130" idx="3"/>
          </p:cNvCxnSpPr>
          <p:nvPr/>
        </p:nvCxnSpPr>
        <p:spPr>
          <a:xfrm flipH="1">
            <a:off x="5022383" y="4443143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A853FCB5-9C5A-4C4C-B0F3-F5DCDA927154}"/>
              </a:ext>
            </a:extLst>
          </p:cNvPr>
          <p:cNvCxnSpPr>
            <a:cxnSpLocks/>
            <a:stCxn id="136" idx="1"/>
            <a:endCxn id="133" idx="3"/>
          </p:cNvCxnSpPr>
          <p:nvPr/>
        </p:nvCxnSpPr>
        <p:spPr>
          <a:xfrm flipH="1">
            <a:off x="5935311" y="4443143"/>
            <a:ext cx="4215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9F24DF13-C8D7-6B4C-8E6A-675A357130B9}"/>
              </a:ext>
            </a:extLst>
          </p:cNvPr>
          <p:cNvSpPr/>
          <p:nvPr/>
        </p:nvSpPr>
        <p:spPr>
          <a:xfrm>
            <a:off x="6356857" y="419963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6CB14ED4-EBB8-3948-B48F-E98A912CBB7A}"/>
              </a:ext>
            </a:extLst>
          </p:cNvPr>
          <p:cNvGrpSpPr/>
          <p:nvPr/>
        </p:nvGrpSpPr>
        <p:grpSpPr>
          <a:xfrm>
            <a:off x="4547907" y="3225599"/>
            <a:ext cx="487019" cy="487019"/>
            <a:chOff x="2599997" y="5564256"/>
            <a:chExt cx="487018" cy="487018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1A3A8F33-EBF0-3642-A026-A871511283F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99F779B-1050-7B41-8E06-D6F095F9AAE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E794C65D-FD91-8649-84EB-3DDC1646563F}"/>
                  </a:ext>
                </a:extLst>
              </p:cNvPr>
              <p:cNvSpPr txBox="1"/>
              <p:nvPr/>
            </p:nvSpPr>
            <p:spPr>
              <a:xfrm>
                <a:off x="753622" y="3605651"/>
                <a:ext cx="198951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,3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E794C65D-FD91-8649-84EB-3DDC16465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22" y="3605651"/>
                <a:ext cx="1989519" cy="584775"/>
              </a:xfrm>
              <a:prstGeom prst="rect">
                <a:avLst/>
              </a:prstGeom>
              <a:blipFill>
                <a:blip r:embed="rId4"/>
                <a:stretch>
                  <a:fillRect l="-5063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2072907-B73C-4540-BAF7-DF26162BBA92}"/>
              </a:ext>
            </a:extLst>
          </p:cNvPr>
          <p:cNvGrpSpPr/>
          <p:nvPr/>
        </p:nvGrpSpPr>
        <p:grpSpPr>
          <a:xfrm>
            <a:off x="7263479" y="3225598"/>
            <a:ext cx="487019" cy="487019"/>
            <a:chOff x="2599997" y="5564256"/>
            <a:chExt cx="487018" cy="487018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E8D91B3-6368-6840-9807-4325A93A766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159D425-DC35-4A42-B607-65FC4EED979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8E8E1D10-7C89-B143-922A-404FA714B48F}"/>
              </a:ext>
            </a:extLst>
          </p:cNvPr>
          <p:cNvSpPr txBox="1"/>
          <p:nvPr/>
        </p:nvSpPr>
        <p:spPr>
          <a:xfrm>
            <a:off x="7846011" y="230144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2244757-460B-D54D-8DB3-71BEE0CE5264}"/>
              </a:ext>
            </a:extLst>
          </p:cNvPr>
          <p:cNvSpPr txBox="1"/>
          <p:nvPr/>
        </p:nvSpPr>
        <p:spPr>
          <a:xfrm>
            <a:off x="7846011" y="493015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2E43335-4BCA-C34D-B7DA-511B5AFF0870}"/>
              </a:ext>
            </a:extLst>
          </p:cNvPr>
          <p:cNvSpPr/>
          <p:nvPr/>
        </p:nvSpPr>
        <p:spPr>
          <a:xfrm>
            <a:off x="5450639" y="3225599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28B9A6F-56FA-B64E-A5CE-F77C77FE8DB0}"/>
              </a:ext>
            </a:extLst>
          </p:cNvPr>
          <p:cNvSpPr/>
          <p:nvPr/>
        </p:nvSpPr>
        <p:spPr>
          <a:xfrm>
            <a:off x="5516986" y="3291946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2B1FFC1-5137-5F41-BA6B-FFDD42E8A39E}"/>
              </a:ext>
            </a:extLst>
          </p:cNvPr>
          <p:cNvSpPr/>
          <p:nvPr/>
        </p:nvSpPr>
        <p:spPr>
          <a:xfrm>
            <a:off x="6351071" y="3225598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682ECF0-DAB7-7D46-84B7-614A21041D01}"/>
              </a:ext>
            </a:extLst>
          </p:cNvPr>
          <p:cNvSpPr/>
          <p:nvPr/>
        </p:nvSpPr>
        <p:spPr>
          <a:xfrm>
            <a:off x="6417418" y="3291945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B48B4608-51E5-1C48-8857-81A81BC6DCF8}"/>
                  </a:ext>
                </a:extLst>
              </p:cNvPr>
              <p:cNvSpPr txBox="1"/>
              <p:nvPr/>
            </p:nvSpPr>
            <p:spPr>
              <a:xfrm>
                <a:off x="755342" y="9417968"/>
                <a:ext cx="24531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,3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B48B4608-51E5-1C48-8857-81A81BC6D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42" y="9417968"/>
                <a:ext cx="2453107" cy="584775"/>
              </a:xfrm>
              <a:prstGeom prst="rect">
                <a:avLst/>
              </a:prstGeom>
              <a:blipFill>
                <a:blip r:embed="rId5"/>
                <a:stretch>
                  <a:fillRect l="-4124"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TextBox 180">
            <a:extLst>
              <a:ext uri="{FF2B5EF4-FFF2-40B4-BE49-F238E27FC236}">
                <a16:creationId xmlns:a16="http://schemas.microsoft.com/office/drawing/2014/main" id="{3F7B307B-4CF5-D349-AAF3-77E8BEEDCD3F}"/>
              </a:ext>
            </a:extLst>
          </p:cNvPr>
          <p:cNvSpPr txBox="1"/>
          <p:nvPr/>
        </p:nvSpPr>
        <p:spPr>
          <a:xfrm>
            <a:off x="4181806" y="10644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B25375-C3BC-BF4E-9BC3-E0A63FA42D90}"/>
              </a:ext>
            </a:extLst>
          </p:cNvPr>
          <p:cNvSpPr txBox="1"/>
          <p:nvPr/>
        </p:nvSpPr>
        <p:spPr>
          <a:xfrm>
            <a:off x="5099519" y="10644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74463733-9693-B54E-9D82-532A2A84DDE6}"/>
              </a:ext>
            </a:extLst>
          </p:cNvPr>
          <p:cNvSpPr txBox="1"/>
          <p:nvPr/>
        </p:nvSpPr>
        <p:spPr>
          <a:xfrm>
            <a:off x="6017232" y="10644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EA1587E-F8B5-E547-A771-2C0AB778114B}"/>
              </a:ext>
            </a:extLst>
          </p:cNvPr>
          <p:cNvSpPr txBox="1"/>
          <p:nvPr/>
        </p:nvSpPr>
        <p:spPr>
          <a:xfrm>
            <a:off x="6934945" y="106447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185" name="Table 7">
            <a:extLst>
              <a:ext uri="{FF2B5EF4-FFF2-40B4-BE49-F238E27FC236}">
                <a16:creationId xmlns:a16="http://schemas.microsoft.com/office/drawing/2014/main" id="{3FB68589-4709-A644-86EE-90EFE2A83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35468"/>
              </p:ext>
            </p:extLst>
          </p:nvPr>
        </p:nvGraphicFramePr>
        <p:xfrm>
          <a:off x="4313412" y="8696652"/>
          <a:ext cx="456535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07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307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307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307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3070">
                  <a:extLst>
                    <a:ext uri="{9D8B030D-6E8A-4147-A177-3AD203B41FA5}">
                      <a16:colId xmlns:a16="http://schemas.microsoft.com/office/drawing/2014/main" val="5593529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86" name="Group 185">
            <a:extLst>
              <a:ext uri="{FF2B5EF4-FFF2-40B4-BE49-F238E27FC236}">
                <a16:creationId xmlns:a16="http://schemas.microsoft.com/office/drawing/2014/main" id="{CE861CEA-2434-3444-A958-5BA60091571E}"/>
              </a:ext>
            </a:extLst>
          </p:cNvPr>
          <p:cNvGrpSpPr/>
          <p:nvPr/>
        </p:nvGrpSpPr>
        <p:grpSpPr>
          <a:xfrm>
            <a:off x="3498403" y="9914194"/>
            <a:ext cx="487019" cy="487018"/>
            <a:chOff x="1282147" y="2640386"/>
            <a:chExt cx="487019" cy="487018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1B0BA045-3DF2-FF4F-88D0-D9B8E4FCA51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82A8D6B0-BE43-8043-BFC0-080C931E4E7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89" name="Rectangle 188">
            <a:extLst>
              <a:ext uri="{FF2B5EF4-FFF2-40B4-BE49-F238E27FC236}">
                <a16:creationId xmlns:a16="http://schemas.microsoft.com/office/drawing/2014/main" id="{94B8A29D-CC05-CF43-925C-7FB9D6E8EFBB}"/>
              </a:ext>
            </a:extLst>
          </p:cNvPr>
          <p:cNvSpPr/>
          <p:nvPr/>
        </p:nvSpPr>
        <p:spPr>
          <a:xfrm>
            <a:off x="4542012" y="991419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DDA0BE0E-D3E6-9E4A-A82B-CB530B52BF14}"/>
              </a:ext>
            </a:extLst>
          </p:cNvPr>
          <p:cNvCxnSpPr>
            <a:stCxn id="189" idx="1"/>
          </p:cNvCxnSpPr>
          <p:nvPr/>
        </p:nvCxnSpPr>
        <p:spPr>
          <a:xfrm flipH="1">
            <a:off x="4086286" y="1015770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275046-188D-624F-A24E-59C63AB72A9B}"/>
              </a:ext>
            </a:extLst>
          </p:cNvPr>
          <p:cNvSpPr/>
          <p:nvPr/>
        </p:nvSpPr>
        <p:spPr>
          <a:xfrm>
            <a:off x="5454940" y="991419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B00150D6-B71C-1142-A53F-33F4FDE38E93}"/>
              </a:ext>
            </a:extLst>
          </p:cNvPr>
          <p:cNvCxnSpPr>
            <a:cxnSpLocks/>
            <a:stCxn id="191" idx="1"/>
            <a:endCxn id="189" idx="3"/>
          </p:cNvCxnSpPr>
          <p:nvPr/>
        </p:nvCxnSpPr>
        <p:spPr>
          <a:xfrm flipH="1">
            <a:off x="5029030" y="10157703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589D7BC5-6469-FC41-BD37-ACCC7D3F1342}"/>
              </a:ext>
            </a:extLst>
          </p:cNvPr>
          <p:cNvCxnSpPr>
            <a:cxnSpLocks/>
            <a:stCxn id="194" idx="1"/>
            <a:endCxn id="191" idx="3"/>
          </p:cNvCxnSpPr>
          <p:nvPr/>
        </p:nvCxnSpPr>
        <p:spPr>
          <a:xfrm flipH="1">
            <a:off x="5941958" y="10157703"/>
            <a:ext cx="4215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193">
            <a:extLst>
              <a:ext uri="{FF2B5EF4-FFF2-40B4-BE49-F238E27FC236}">
                <a16:creationId xmlns:a16="http://schemas.microsoft.com/office/drawing/2014/main" id="{46489D10-73C0-B744-97FD-A17BEFDD35EE}"/>
              </a:ext>
            </a:extLst>
          </p:cNvPr>
          <p:cNvSpPr/>
          <p:nvPr/>
        </p:nvSpPr>
        <p:spPr>
          <a:xfrm>
            <a:off x="6363504" y="991419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1F0F86E5-324A-A64B-B915-F23A6A4C9B08}"/>
              </a:ext>
            </a:extLst>
          </p:cNvPr>
          <p:cNvGrpSpPr/>
          <p:nvPr/>
        </p:nvGrpSpPr>
        <p:grpSpPr>
          <a:xfrm>
            <a:off x="4554554" y="8940159"/>
            <a:ext cx="487019" cy="487019"/>
            <a:chOff x="2599997" y="5564256"/>
            <a:chExt cx="487018" cy="487018"/>
          </a:xfrm>
        </p:grpSpPr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D1D7DF45-FF33-9049-BF86-79A343B9C6D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774CBD05-C9A0-664B-937A-40AB6C6E21C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294DB99-CC38-1449-8197-CEFEE67A915A}"/>
              </a:ext>
            </a:extLst>
          </p:cNvPr>
          <p:cNvGrpSpPr/>
          <p:nvPr/>
        </p:nvGrpSpPr>
        <p:grpSpPr>
          <a:xfrm>
            <a:off x="7270126" y="8940158"/>
            <a:ext cx="487019" cy="487019"/>
            <a:chOff x="2599997" y="5564256"/>
            <a:chExt cx="487018" cy="487018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85617329-E8BE-2E45-A767-18A03682203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8807EB6D-D4AF-9447-8A98-29C4E6BC203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id="{08097902-366C-1C43-B056-7E9CBA5D68D0}"/>
              </a:ext>
            </a:extLst>
          </p:cNvPr>
          <p:cNvSpPr txBox="1"/>
          <p:nvPr/>
        </p:nvSpPr>
        <p:spPr>
          <a:xfrm>
            <a:off x="7852658" y="106447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3FF4CC1E-BC9C-004C-83B8-3A90A3B39EE6}"/>
              </a:ext>
            </a:extLst>
          </p:cNvPr>
          <p:cNvSpPr/>
          <p:nvPr/>
        </p:nvSpPr>
        <p:spPr>
          <a:xfrm>
            <a:off x="5457286" y="8940159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580EB129-0CC0-D74A-9C59-AC9B3D4B46E3}"/>
              </a:ext>
            </a:extLst>
          </p:cNvPr>
          <p:cNvSpPr/>
          <p:nvPr/>
        </p:nvSpPr>
        <p:spPr>
          <a:xfrm>
            <a:off x="5523633" y="9006506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E36EE018-7422-2441-943C-AA2D37AA4834}"/>
              </a:ext>
            </a:extLst>
          </p:cNvPr>
          <p:cNvSpPr/>
          <p:nvPr/>
        </p:nvSpPr>
        <p:spPr>
          <a:xfrm>
            <a:off x="6357718" y="8940158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4E1BF636-99BF-E740-BEC9-BB16E01519F3}"/>
              </a:ext>
            </a:extLst>
          </p:cNvPr>
          <p:cNvSpPr/>
          <p:nvPr/>
        </p:nvSpPr>
        <p:spPr>
          <a:xfrm>
            <a:off x="6424065" y="9006505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2D54AE78-3B3C-4E49-BCD5-69ED38C85C27}"/>
              </a:ext>
            </a:extLst>
          </p:cNvPr>
          <p:cNvSpPr/>
          <p:nvPr/>
        </p:nvSpPr>
        <p:spPr>
          <a:xfrm>
            <a:off x="7270126" y="99178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7FD98EB-5CC7-0241-A1BF-7E45DB3D5D4F}"/>
              </a:ext>
            </a:extLst>
          </p:cNvPr>
          <p:cNvCxnSpPr>
            <a:cxnSpLocks/>
            <a:stCxn id="206" idx="1"/>
            <a:endCxn id="194" idx="3"/>
          </p:cNvCxnSpPr>
          <p:nvPr/>
        </p:nvCxnSpPr>
        <p:spPr>
          <a:xfrm flipH="1" flipV="1">
            <a:off x="6850522" y="10157703"/>
            <a:ext cx="419604" cy="362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TextBox 209">
            <a:extLst>
              <a:ext uri="{FF2B5EF4-FFF2-40B4-BE49-F238E27FC236}">
                <a16:creationId xmlns:a16="http://schemas.microsoft.com/office/drawing/2014/main" id="{AE039ACD-E1AC-1343-B19A-290F749F3DB7}"/>
              </a:ext>
            </a:extLst>
          </p:cNvPr>
          <p:cNvSpPr txBox="1"/>
          <p:nvPr/>
        </p:nvSpPr>
        <p:spPr>
          <a:xfrm>
            <a:off x="8770371" y="106447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DA72F697-5D68-6D43-904E-546C4E8B583C}"/>
              </a:ext>
            </a:extLst>
          </p:cNvPr>
          <p:cNvSpPr/>
          <p:nvPr/>
        </p:nvSpPr>
        <p:spPr>
          <a:xfrm>
            <a:off x="8187966" y="8940158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5F20FD11-853A-184A-BA33-E7F0E4C304CC}"/>
              </a:ext>
            </a:extLst>
          </p:cNvPr>
          <p:cNvSpPr/>
          <p:nvPr/>
        </p:nvSpPr>
        <p:spPr>
          <a:xfrm>
            <a:off x="8254313" y="9006505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432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B53643-7871-8647-8D32-2459E07860EB}"/>
              </a:ext>
            </a:extLst>
          </p:cNvPr>
          <p:cNvSpPr/>
          <p:nvPr/>
        </p:nvSpPr>
        <p:spPr>
          <a:xfrm>
            <a:off x="0" y="-567366"/>
            <a:ext cx="11150600" cy="1135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F201937-193C-394E-918A-EAB10A29E431}"/>
              </a:ext>
            </a:extLst>
          </p:cNvPr>
          <p:cNvSpPr txBox="1"/>
          <p:nvPr/>
        </p:nvSpPr>
        <p:spPr>
          <a:xfrm>
            <a:off x="3618174" y="20938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F91469B-B1BA-534E-B424-9EA0D36E5123}"/>
              </a:ext>
            </a:extLst>
          </p:cNvPr>
          <p:cNvSpPr txBox="1"/>
          <p:nvPr/>
        </p:nvSpPr>
        <p:spPr>
          <a:xfrm>
            <a:off x="4535887" y="20938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B548D78-81D4-0749-97E3-2660E89AB41E}"/>
              </a:ext>
            </a:extLst>
          </p:cNvPr>
          <p:cNvSpPr txBox="1"/>
          <p:nvPr/>
        </p:nvSpPr>
        <p:spPr>
          <a:xfrm>
            <a:off x="5453600" y="20938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367E8C9-E343-894C-BEA4-A3ED4BB3F9A1}"/>
              </a:ext>
            </a:extLst>
          </p:cNvPr>
          <p:cNvSpPr txBox="1"/>
          <p:nvPr/>
        </p:nvSpPr>
        <p:spPr>
          <a:xfrm>
            <a:off x="6371313" y="209384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CB3D408-B44A-1749-BCA4-F5691F5ECC2D}"/>
              </a:ext>
            </a:extLst>
          </p:cNvPr>
          <p:cNvSpPr txBox="1"/>
          <p:nvPr/>
        </p:nvSpPr>
        <p:spPr>
          <a:xfrm>
            <a:off x="7289026" y="20938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45" name="Table 7">
            <a:extLst>
              <a:ext uri="{FF2B5EF4-FFF2-40B4-BE49-F238E27FC236}">
                <a16:creationId xmlns:a16="http://schemas.microsoft.com/office/drawing/2014/main" id="{DDAD6348-9D16-F34D-BDEE-6F3A43493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068601"/>
              </p:ext>
            </p:extLst>
          </p:nvPr>
        </p:nvGraphicFramePr>
        <p:xfrm>
          <a:off x="3749781" y="145774"/>
          <a:ext cx="457018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46" name="Group 145">
            <a:extLst>
              <a:ext uri="{FF2B5EF4-FFF2-40B4-BE49-F238E27FC236}">
                <a16:creationId xmlns:a16="http://schemas.microsoft.com/office/drawing/2014/main" id="{AE301BCC-4DF7-4C48-A95B-46B5DFCD4EEE}"/>
              </a:ext>
            </a:extLst>
          </p:cNvPr>
          <p:cNvGrpSpPr/>
          <p:nvPr/>
        </p:nvGrpSpPr>
        <p:grpSpPr>
          <a:xfrm>
            <a:off x="2934771" y="1363316"/>
            <a:ext cx="487019" cy="487018"/>
            <a:chOff x="1282147" y="2640386"/>
            <a:chExt cx="487019" cy="487018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3A1EAF6A-050A-BF46-9284-9CCBAB9C2389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2A69E29-41DE-8A41-B655-A67391B39CE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3CE1BBF-9682-5E46-BD48-D39417FA6CE4}"/>
              </a:ext>
            </a:extLst>
          </p:cNvPr>
          <p:cNvSpPr/>
          <p:nvPr/>
        </p:nvSpPr>
        <p:spPr>
          <a:xfrm>
            <a:off x="3978380" y="13633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1470A471-21C9-DD43-911C-592E001DD28F}"/>
              </a:ext>
            </a:extLst>
          </p:cNvPr>
          <p:cNvCxnSpPr>
            <a:stCxn id="155" idx="1"/>
          </p:cNvCxnSpPr>
          <p:nvPr/>
        </p:nvCxnSpPr>
        <p:spPr>
          <a:xfrm flipH="1">
            <a:off x="3522654" y="160682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64FC3F7-C096-4645-9DC7-BFD4EF5755C5}"/>
              </a:ext>
            </a:extLst>
          </p:cNvPr>
          <p:cNvSpPr/>
          <p:nvPr/>
        </p:nvSpPr>
        <p:spPr>
          <a:xfrm>
            <a:off x="4891308" y="13633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B0103D81-B975-EF41-8671-10947EF9EFF4}"/>
              </a:ext>
            </a:extLst>
          </p:cNvPr>
          <p:cNvCxnSpPr>
            <a:cxnSpLocks/>
            <a:stCxn id="157" idx="1"/>
            <a:endCxn id="155" idx="3"/>
          </p:cNvCxnSpPr>
          <p:nvPr/>
        </p:nvCxnSpPr>
        <p:spPr>
          <a:xfrm flipH="1">
            <a:off x="4465398" y="160682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46BE8DC-5BF3-DD43-BBCB-F85661A6C019}"/>
              </a:ext>
            </a:extLst>
          </p:cNvPr>
          <p:cNvCxnSpPr>
            <a:cxnSpLocks/>
            <a:stCxn id="160" idx="1"/>
            <a:endCxn id="157" idx="3"/>
          </p:cNvCxnSpPr>
          <p:nvPr/>
        </p:nvCxnSpPr>
        <p:spPr>
          <a:xfrm flipH="1">
            <a:off x="5378326" y="1606825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>
            <a:extLst>
              <a:ext uri="{FF2B5EF4-FFF2-40B4-BE49-F238E27FC236}">
                <a16:creationId xmlns:a16="http://schemas.microsoft.com/office/drawing/2014/main" id="{88A1C6B7-802A-484A-BB0C-30DEA1C576E9}"/>
              </a:ext>
            </a:extLst>
          </p:cNvPr>
          <p:cNvSpPr/>
          <p:nvPr/>
        </p:nvSpPr>
        <p:spPr>
          <a:xfrm>
            <a:off x="5792272" y="13633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B515B765-0C66-E14C-A41F-7360CE5498F5}"/>
              </a:ext>
            </a:extLst>
          </p:cNvPr>
          <p:cNvGrpSpPr/>
          <p:nvPr/>
        </p:nvGrpSpPr>
        <p:grpSpPr>
          <a:xfrm>
            <a:off x="3990922" y="389281"/>
            <a:ext cx="487019" cy="487019"/>
            <a:chOff x="2599997" y="5564256"/>
            <a:chExt cx="487018" cy="487018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29EAF89-1685-F846-B7CA-1D584764D07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32B627EE-55CB-FE46-8824-8CCE7A8EFC4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C1592581-521D-9D44-9ED7-F85E350DDEB6}"/>
              </a:ext>
            </a:extLst>
          </p:cNvPr>
          <p:cNvGrpSpPr/>
          <p:nvPr/>
        </p:nvGrpSpPr>
        <p:grpSpPr>
          <a:xfrm>
            <a:off x="6704680" y="389281"/>
            <a:ext cx="487019" cy="487019"/>
            <a:chOff x="2599997" y="5564256"/>
            <a:chExt cx="487018" cy="487018"/>
          </a:xfrm>
        </p:grpSpPr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AD7FD3C7-40BA-5E44-BE20-62002E932E0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70E7C48C-071F-1440-A9AB-4C1C0368CD8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E6979C5C-24B0-A141-BA64-B4D12DDB566E}"/>
              </a:ext>
            </a:extLst>
          </p:cNvPr>
          <p:cNvGrpSpPr/>
          <p:nvPr/>
        </p:nvGrpSpPr>
        <p:grpSpPr>
          <a:xfrm>
            <a:off x="7637764" y="389281"/>
            <a:ext cx="487019" cy="487019"/>
            <a:chOff x="2599997" y="5564256"/>
            <a:chExt cx="487018" cy="487018"/>
          </a:xfrm>
        </p:grpSpPr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1431FA68-1218-5342-9BB9-F8F35301489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6845E056-A50D-B744-ADFA-5B557E50D83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F5027A4F-5829-E849-B123-7207285F1D4A}"/>
              </a:ext>
            </a:extLst>
          </p:cNvPr>
          <p:cNvSpPr txBox="1"/>
          <p:nvPr/>
        </p:nvSpPr>
        <p:spPr>
          <a:xfrm>
            <a:off x="8170245" y="20938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617F32D-8B0A-724B-9474-E26024D42AC4}"/>
              </a:ext>
            </a:extLst>
          </p:cNvPr>
          <p:cNvSpPr txBox="1"/>
          <p:nvPr/>
        </p:nvSpPr>
        <p:spPr>
          <a:xfrm>
            <a:off x="3618174" y="452892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A896EDED-E58C-D14C-A6A0-7B9154D4C815}"/>
              </a:ext>
            </a:extLst>
          </p:cNvPr>
          <p:cNvSpPr txBox="1"/>
          <p:nvPr/>
        </p:nvSpPr>
        <p:spPr>
          <a:xfrm>
            <a:off x="4535887" y="452892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409F0051-5242-BD42-8E85-1C2D4CEA3544}"/>
              </a:ext>
            </a:extLst>
          </p:cNvPr>
          <p:cNvSpPr txBox="1"/>
          <p:nvPr/>
        </p:nvSpPr>
        <p:spPr>
          <a:xfrm>
            <a:off x="5453600" y="452892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E1DFD96-3FD8-7442-8F67-FBC95D8F6841}"/>
              </a:ext>
            </a:extLst>
          </p:cNvPr>
          <p:cNvSpPr txBox="1"/>
          <p:nvPr/>
        </p:nvSpPr>
        <p:spPr>
          <a:xfrm>
            <a:off x="6371313" y="452892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8B199CDA-BD95-2144-8F0B-A018965562E3}"/>
              </a:ext>
            </a:extLst>
          </p:cNvPr>
          <p:cNvSpPr txBox="1"/>
          <p:nvPr/>
        </p:nvSpPr>
        <p:spPr>
          <a:xfrm>
            <a:off x="7289026" y="452892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208" name="Table 7">
            <a:extLst>
              <a:ext uri="{FF2B5EF4-FFF2-40B4-BE49-F238E27FC236}">
                <a16:creationId xmlns:a16="http://schemas.microsoft.com/office/drawing/2014/main" id="{CA3E5FB4-68B8-9A40-B9D5-520FD7EA0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046285"/>
              </p:ext>
            </p:extLst>
          </p:nvPr>
        </p:nvGraphicFramePr>
        <p:xfrm>
          <a:off x="3749781" y="2580859"/>
          <a:ext cx="3656148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09" name="Group 208">
            <a:extLst>
              <a:ext uri="{FF2B5EF4-FFF2-40B4-BE49-F238E27FC236}">
                <a16:creationId xmlns:a16="http://schemas.microsoft.com/office/drawing/2014/main" id="{DCF7CBCD-B062-6F41-8283-9164A02C187B}"/>
              </a:ext>
            </a:extLst>
          </p:cNvPr>
          <p:cNvGrpSpPr/>
          <p:nvPr/>
        </p:nvGrpSpPr>
        <p:grpSpPr>
          <a:xfrm>
            <a:off x="2934771" y="3798401"/>
            <a:ext cx="487019" cy="487018"/>
            <a:chOff x="1282147" y="2640386"/>
            <a:chExt cx="487019" cy="487018"/>
          </a:xfrm>
        </p:grpSpPr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5C5ED1BB-947E-B84E-AD0F-5210DEFC52D0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1FB19660-7CA5-7F49-BA9D-8C3FF91D8429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AE673C7-8CE1-0240-B944-0410CAD37104}"/>
              </a:ext>
            </a:extLst>
          </p:cNvPr>
          <p:cNvSpPr/>
          <p:nvPr/>
        </p:nvSpPr>
        <p:spPr>
          <a:xfrm>
            <a:off x="3978380" y="379840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C813CEB6-1E61-2147-9485-9BF3E9697558}"/>
              </a:ext>
            </a:extLst>
          </p:cNvPr>
          <p:cNvCxnSpPr>
            <a:stCxn id="215" idx="1"/>
          </p:cNvCxnSpPr>
          <p:nvPr/>
        </p:nvCxnSpPr>
        <p:spPr>
          <a:xfrm flipH="1">
            <a:off x="3522654" y="404191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le 216">
            <a:extLst>
              <a:ext uri="{FF2B5EF4-FFF2-40B4-BE49-F238E27FC236}">
                <a16:creationId xmlns:a16="http://schemas.microsoft.com/office/drawing/2014/main" id="{B20A70DE-657E-0840-9542-A9DCE9A93CB0}"/>
              </a:ext>
            </a:extLst>
          </p:cNvPr>
          <p:cNvSpPr/>
          <p:nvPr/>
        </p:nvSpPr>
        <p:spPr>
          <a:xfrm>
            <a:off x="4891308" y="379840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81DDBBBC-7951-0249-A333-26CA361D5307}"/>
              </a:ext>
            </a:extLst>
          </p:cNvPr>
          <p:cNvCxnSpPr>
            <a:cxnSpLocks/>
            <a:stCxn id="217" idx="1"/>
            <a:endCxn id="215" idx="3"/>
          </p:cNvCxnSpPr>
          <p:nvPr/>
        </p:nvCxnSpPr>
        <p:spPr>
          <a:xfrm flipH="1">
            <a:off x="4465398" y="4041910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B098E7D1-64BA-DD46-9C65-074AF8C67A28}"/>
              </a:ext>
            </a:extLst>
          </p:cNvPr>
          <p:cNvCxnSpPr>
            <a:cxnSpLocks/>
            <a:stCxn id="220" idx="1"/>
            <a:endCxn id="217" idx="3"/>
          </p:cNvCxnSpPr>
          <p:nvPr/>
        </p:nvCxnSpPr>
        <p:spPr>
          <a:xfrm flipH="1">
            <a:off x="5378326" y="4041910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3EE9E947-AADB-FE44-98D1-16C38C135620}"/>
              </a:ext>
            </a:extLst>
          </p:cNvPr>
          <p:cNvSpPr/>
          <p:nvPr/>
        </p:nvSpPr>
        <p:spPr>
          <a:xfrm>
            <a:off x="5792272" y="379840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98CAE64B-609C-AD48-903B-BFABC7E35ABF}"/>
              </a:ext>
            </a:extLst>
          </p:cNvPr>
          <p:cNvGrpSpPr/>
          <p:nvPr/>
        </p:nvGrpSpPr>
        <p:grpSpPr>
          <a:xfrm>
            <a:off x="3990922" y="2824366"/>
            <a:ext cx="487019" cy="487019"/>
            <a:chOff x="2599997" y="5564256"/>
            <a:chExt cx="487018" cy="487018"/>
          </a:xfrm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59FA9A98-E89E-754E-A7F3-CA210F82A4C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8F8369A9-1C8F-5646-908F-0E3DA3EF19E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15ABAFB2-FE5A-3448-A15C-5C859B16E558}"/>
              </a:ext>
            </a:extLst>
          </p:cNvPr>
          <p:cNvGrpSpPr/>
          <p:nvPr/>
        </p:nvGrpSpPr>
        <p:grpSpPr>
          <a:xfrm>
            <a:off x="5791363" y="2824366"/>
            <a:ext cx="487019" cy="487019"/>
            <a:chOff x="2599997" y="5564256"/>
            <a:chExt cx="487018" cy="487018"/>
          </a:xfrm>
        </p:grpSpPr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637546D1-4A65-1C4C-9DD7-EA131D2EDC7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4008D02C-0FC8-FF40-AB1C-AB536AF6409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56FE1E55-FF9F-6041-8DC5-CE26C8469D66}"/>
              </a:ext>
            </a:extLst>
          </p:cNvPr>
          <p:cNvGrpSpPr/>
          <p:nvPr/>
        </p:nvGrpSpPr>
        <p:grpSpPr>
          <a:xfrm>
            <a:off x="6704680" y="2824366"/>
            <a:ext cx="487019" cy="487019"/>
            <a:chOff x="2599997" y="5564256"/>
            <a:chExt cx="487018" cy="487018"/>
          </a:xfrm>
        </p:grpSpPr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769249F7-866C-5C47-BEA4-196CB290C22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0EBD19A2-8B11-CC4F-A921-691C1BCFFC6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2" name="Straight Arrow Connector 231">
            <a:extLst>
              <a:ext uri="{FF2B5EF4-FFF2-40B4-BE49-F238E27FC236}">
                <a16:creationId xmlns:a16="http://schemas.microsoft.com/office/drawing/2014/main" id="{DF3CDF6F-3F4A-D042-9AF7-52E73872BD8B}"/>
              </a:ext>
            </a:extLst>
          </p:cNvPr>
          <p:cNvCxnSpPr>
            <a:cxnSpLocks/>
            <a:stCxn id="225" idx="1"/>
            <a:endCxn id="217" idx="3"/>
          </p:cNvCxnSpPr>
          <p:nvPr/>
        </p:nvCxnSpPr>
        <p:spPr>
          <a:xfrm flipH="1">
            <a:off x="5378326" y="3067876"/>
            <a:ext cx="413037" cy="9740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E8293BEE-9B61-F34B-AB50-78F8A02FFF20}"/>
              </a:ext>
            </a:extLst>
          </p:cNvPr>
          <p:cNvCxnSpPr>
            <a:cxnSpLocks/>
            <a:stCxn id="229" idx="1"/>
            <a:endCxn id="225" idx="3"/>
          </p:cNvCxnSpPr>
          <p:nvPr/>
        </p:nvCxnSpPr>
        <p:spPr>
          <a:xfrm flipH="1">
            <a:off x="6278382" y="3067876"/>
            <a:ext cx="42629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>
            <a:extLst>
              <a:ext uri="{FF2B5EF4-FFF2-40B4-BE49-F238E27FC236}">
                <a16:creationId xmlns:a16="http://schemas.microsoft.com/office/drawing/2014/main" id="{1B31AEAC-80B1-8E4F-BE15-3AD9372E6CF8}"/>
              </a:ext>
            </a:extLst>
          </p:cNvPr>
          <p:cNvSpPr txBox="1"/>
          <p:nvPr/>
        </p:nvSpPr>
        <p:spPr>
          <a:xfrm>
            <a:off x="3618174" y="70576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7696AE08-DE94-DC4D-8A44-62818C15B122}"/>
              </a:ext>
            </a:extLst>
          </p:cNvPr>
          <p:cNvSpPr txBox="1"/>
          <p:nvPr/>
        </p:nvSpPr>
        <p:spPr>
          <a:xfrm>
            <a:off x="4535887" y="70576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7A9BFF87-FD8F-5E4B-BC9B-CA890D5F878F}"/>
              </a:ext>
            </a:extLst>
          </p:cNvPr>
          <p:cNvSpPr txBox="1"/>
          <p:nvPr/>
        </p:nvSpPr>
        <p:spPr>
          <a:xfrm>
            <a:off x="5453600" y="70576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2845029E-CC04-E44E-A814-E56A9BE2C8E1}"/>
              </a:ext>
            </a:extLst>
          </p:cNvPr>
          <p:cNvSpPr txBox="1"/>
          <p:nvPr/>
        </p:nvSpPr>
        <p:spPr>
          <a:xfrm>
            <a:off x="6371313" y="70576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DA01F22A-2B6A-BB40-961C-8B1296554ECE}"/>
              </a:ext>
            </a:extLst>
          </p:cNvPr>
          <p:cNvSpPr txBox="1"/>
          <p:nvPr/>
        </p:nvSpPr>
        <p:spPr>
          <a:xfrm>
            <a:off x="7289026" y="70576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239" name="Table 7">
            <a:extLst>
              <a:ext uri="{FF2B5EF4-FFF2-40B4-BE49-F238E27FC236}">
                <a16:creationId xmlns:a16="http://schemas.microsoft.com/office/drawing/2014/main" id="{B6D98F8C-1A54-FB42-B86F-1F00FFE45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556872"/>
              </p:ext>
            </p:extLst>
          </p:nvPr>
        </p:nvGraphicFramePr>
        <p:xfrm>
          <a:off x="3749781" y="5109534"/>
          <a:ext cx="3656148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40" name="Group 239">
            <a:extLst>
              <a:ext uri="{FF2B5EF4-FFF2-40B4-BE49-F238E27FC236}">
                <a16:creationId xmlns:a16="http://schemas.microsoft.com/office/drawing/2014/main" id="{27A08007-C87C-0D48-AEFF-098887F4BE18}"/>
              </a:ext>
            </a:extLst>
          </p:cNvPr>
          <p:cNvGrpSpPr/>
          <p:nvPr/>
        </p:nvGrpSpPr>
        <p:grpSpPr>
          <a:xfrm>
            <a:off x="2934771" y="6327076"/>
            <a:ext cx="487019" cy="487018"/>
            <a:chOff x="1282147" y="2640386"/>
            <a:chExt cx="487019" cy="487018"/>
          </a:xfrm>
        </p:grpSpPr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605AF57D-E6E5-4F4D-A193-93DE16E508F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0B4A6959-64CF-7A4E-AE76-8312D55D8FFF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8634BDC-58A9-954F-9374-38DBDDF40ED9}"/>
              </a:ext>
            </a:extLst>
          </p:cNvPr>
          <p:cNvSpPr/>
          <p:nvPr/>
        </p:nvSpPr>
        <p:spPr>
          <a:xfrm>
            <a:off x="3978380" y="63270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1757A770-D7FB-B840-85D7-09D1EC77F2D4}"/>
              </a:ext>
            </a:extLst>
          </p:cNvPr>
          <p:cNvCxnSpPr>
            <a:stCxn id="243" idx="1"/>
          </p:cNvCxnSpPr>
          <p:nvPr/>
        </p:nvCxnSpPr>
        <p:spPr>
          <a:xfrm flipH="1">
            <a:off x="3522654" y="657058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F287279-55E9-5D42-9D07-8ED1357D8722}"/>
              </a:ext>
            </a:extLst>
          </p:cNvPr>
          <p:cNvSpPr/>
          <p:nvPr/>
        </p:nvSpPr>
        <p:spPr>
          <a:xfrm>
            <a:off x="4891308" y="63270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9B373921-A112-734F-BD04-A6684832B27C}"/>
              </a:ext>
            </a:extLst>
          </p:cNvPr>
          <p:cNvCxnSpPr>
            <a:cxnSpLocks/>
            <a:stCxn id="245" idx="1"/>
            <a:endCxn id="243" idx="3"/>
          </p:cNvCxnSpPr>
          <p:nvPr/>
        </p:nvCxnSpPr>
        <p:spPr>
          <a:xfrm flipH="1">
            <a:off x="4465398" y="657058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>
            <a:extLst>
              <a:ext uri="{FF2B5EF4-FFF2-40B4-BE49-F238E27FC236}">
                <a16:creationId xmlns:a16="http://schemas.microsoft.com/office/drawing/2014/main" id="{ACB9AEE7-F0EB-274A-8721-519799550F45}"/>
              </a:ext>
            </a:extLst>
          </p:cNvPr>
          <p:cNvCxnSpPr>
            <a:cxnSpLocks/>
            <a:stCxn id="248" idx="1"/>
            <a:endCxn id="245" idx="3"/>
          </p:cNvCxnSpPr>
          <p:nvPr/>
        </p:nvCxnSpPr>
        <p:spPr>
          <a:xfrm flipH="1">
            <a:off x="5378326" y="6570585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B8FC8B5E-289E-454E-BEB3-EE328D8D0F60}"/>
              </a:ext>
            </a:extLst>
          </p:cNvPr>
          <p:cNvSpPr/>
          <p:nvPr/>
        </p:nvSpPr>
        <p:spPr>
          <a:xfrm>
            <a:off x="5792272" y="63270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7D89EE41-93A2-CE40-BDFC-6ADFD8A18CEC}"/>
              </a:ext>
            </a:extLst>
          </p:cNvPr>
          <p:cNvGrpSpPr/>
          <p:nvPr/>
        </p:nvGrpSpPr>
        <p:grpSpPr>
          <a:xfrm>
            <a:off x="3990922" y="5353041"/>
            <a:ext cx="487019" cy="487019"/>
            <a:chOff x="2599997" y="5564256"/>
            <a:chExt cx="487018" cy="487018"/>
          </a:xfrm>
        </p:grpSpPr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ACB0FB5B-C030-3F4B-A26C-448B40002C6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18420D42-7469-C64C-9E97-51CAECF0965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F3C9499B-EC8D-D74F-890D-40DF160B88C2}"/>
              </a:ext>
            </a:extLst>
          </p:cNvPr>
          <p:cNvGrpSpPr/>
          <p:nvPr/>
        </p:nvGrpSpPr>
        <p:grpSpPr>
          <a:xfrm>
            <a:off x="4891307" y="5353041"/>
            <a:ext cx="487019" cy="487019"/>
            <a:chOff x="2599997" y="5564256"/>
            <a:chExt cx="487018" cy="487018"/>
          </a:xfrm>
        </p:grpSpPr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48E2AE91-E4D7-1644-A650-A77211A1F72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CB2D3FE8-53C4-354B-AAAB-1F7B4DFD5B8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C83F0EDF-4CA2-A646-95B7-4D79B2F23B25}"/>
              </a:ext>
            </a:extLst>
          </p:cNvPr>
          <p:cNvGrpSpPr/>
          <p:nvPr/>
        </p:nvGrpSpPr>
        <p:grpSpPr>
          <a:xfrm>
            <a:off x="5791362" y="5359382"/>
            <a:ext cx="487019" cy="487019"/>
            <a:chOff x="2599997" y="5564256"/>
            <a:chExt cx="487018" cy="487018"/>
          </a:xfrm>
        </p:grpSpPr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7CBA6781-EC6B-3044-BC62-FE29E009050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F86BFEE4-6EE2-7B45-98CB-06400688198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07E06A64-E95C-CD49-959C-71DDB95D4568}"/>
              </a:ext>
            </a:extLst>
          </p:cNvPr>
          <p:cNvGrpSpPr/>
          <p:nvPr/>
        </p:nvGrpSpPr>
        <p:grpSpPr>
          <a:xfrm>
            <a:off x="6704680" y="5353041"/>
            <a:ext cx="487019" cy="487019"/>
            <a:chOff x="2599997" y="5564256"/>
            <a:chExt cx="487018" cy="487018"/>
          </a:xfrm>
        </p:grpSpPr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3702C56B-C325-F34D-99BD-20FA729529F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0AD54997-35FB-294F-847B-D1897DE31B9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3" name="Straight Arrow Connector 262">
            <a:extLst>
              <a:ext uri="{FF2B5EF4-FFF2-40B4-BE49-F238E27FC236}">
                <a16:creationId xmlns:a16="http://schemas.microsoft.com/office/drawing/2014/main" id="{909E77E2-BF93-CE4A-A28B-8C07DD9F9964}"/>
              </a:ext>
            </a:extLst>
          </p:cNvPr>
          <p:cNvCxnSpPr>
            <a:cxnSpLocks/>
            <a:stCxn id="250" idx="1"/>
          </p:cNvCxnSpPr>
          <p:nvPr/>
        </p:nvCxnSpPr>
        <p:spPr>
          <a:xfrm flipH="1">
            <a:off x="3522654" y="5596551"/>
            <a:ext cx="468268" cy="96769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>
            <a:extLst>
              <a:ext uri="{FF2B5EF4-FFF2-40B4-BE49-F238E27FC236}">
                <a16:creationId xmlns:a16="http://schemas.microsoft.com/office/drawing/2014/main" id="{E20CB867-7BCF-7A4B-8865-19BFA8BC1484}"/>
              </a:ext>
            </a:extLst>
          </p:cNvPr>
          <p:cNvCxnSpPr>
            <a:cxnSpLocks/>
            <a:stCxn id="253" idx="1"/>
            <a:endCxn id="250" idx="3"/>
          </p:cNvCxnSpPr>
          <p:nvPr/>
        </p:nvCxnSpPr>
        <p:spPr>
          <a:xfrm flipH="1">
            <a:off x="4477941" y="5596551"/>
            <a:ext cx="41336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DE8DA41F-B30D-BB48-AC62-E06FECFAFED5}"/>
              </a:ext>
            </a:extLst>
          </p:cNvPr>
          <p:cNvCxnSpPr>
            <a:cxnSpLocks/>
            <a:stCxn id="257" idx="1"/>
            <a:endCxn id="253" idx="3"/>
          </p:cNvCxnSpPr>
          <p:nvPr/>
        </p:nvCxnSpPr>
        <p:spPr>
          <a:xfrm flipH="1" flipV="1">
            <a:off x="5378326" y="5596551"/>
            <a:ext cx="413036" cy="63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>
            <a:extLst>
              <a:ext uri="{FF2B5EF4-FFF2-40B4-BE49-F238E27FC236}">
                <a16:creationId xmlns:a16="http://schemas.microsoft.com/office/drawing/2014/main" id="{49BC978A-1E67-B449-A245-255F07E604AE}"/>
              </a:ext>
            </a:extLst>
          </p:cNvPr>
          <p:cNvCxnSpPr>
            <a:cxnSpLocks/>
            <a:stCxn id="261" idx="1"/>
            <a:endCxn id="257" idx="3"/>
          </p:cNvCxnSpPr>
          <p:nvPr/>
        </p:nvCxnSpPr>
        <p:spPr>
          <a:xfrm flipH="1">
            <a:off x="6278381" y="5596551"/>
            <a:ext cx="426299" cy="63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>
            <a:extLst>
              <a:ext uri="{FF2B5EF4-FFF2-40B4-BE49-F238E27FC236}">
                <a16:creationId xmlns:a16="http://schemas.microsoft.com/office/drawing/2014/main" id="{64BEF42C-1463-8042-8378-CA561240E868}"/>
              </a:ext>
            </a:extLst>
          </p:cNvPr>
          <p:cNvSpPr txBox="1"/>
          <p:nvPr/>
        </p:nvSpPr>
        <p:spPr>
          <a:xfrm>
            <a:off x="3618174" y="959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24A82C32-9193-9442-A642-485751B02EF5}"/>
              </a:ext>
            </a:extLst>
          </p:cNvPr>
          <p:cNvSpPr txBox="1"/>
          <p:nvPr/>
        </p:nvSpPr>
        <p:spPr>
          <a:xfrm>
            <a:off x="4535887" y="959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E145280-882F-F149-A506-2BCE383AB7A8}"/>
              </a:ext>
            </a:extLst>
          </p:cNvPr>
          <p:cNvSpPr txBox="1"/>
          <p:nvPr/>
        </p:nvSpPr>
        <p:spPr>
          <a:xfrm>
            <a:off x="5453600" y="959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C6CA7213-051C-7640-A19D-E5074C2A3D72}"/>
              </a:ext>
            </a:extLst>
          </p:cNvPr>
          <p:cNvSpPr txBox="1"/>
          <p:nvPr/>
        </p:nvSpPr>
        <p:spPr>
          <a:xfrm>
            <a:off x="6371313" y="959658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15D1B77B-A964-E840-8AA1-38D4C04151FA}"/>
              </a:ext>
            </a:extLst>
          </p:cNvPr>
          <p:cNvSpPr txBox="1"/>
          <p:nvPr/>
        </p:nvSpPr>
        <p:spPr>
          <a:xfrm>
            <a:off x="7289026" y="9596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272" name="Table 7">
            <a:extLst>
              <a:ext uri="{FF2B5EF4-FFF2-40B4-BE49-F238E27FC236}">
                <a16:creationId xmlns:a16="http://schemas.microsoft.com/office/drawing/2014/main" id="{7BCD2FD5-0BAD-4641-9C91-0CB6D31B4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696835"/>
              </p:ext>
            </p:extLst>
          </p:nvPr>
        </p:nvGraphicFramePr>
        <p:xfrm>
          <a:off x="3749781" y="7648512"/>
          <a:ext cx="457018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73" name="Group 272">
            <a:extLst>
              <a:ext uri="{FF2B5EF4-FFF2-40B4-BE49-F238E27FC236}">
                <a16:creationId xmlns:a16="http://schemas.microsoft.com/office/drawing/2014/main" id="{7F261B37-46F8-1C41-B178-D3FBBE5995B8}"/>
              </a:ext>
            </a:extLst>
          </p:cNvPr>
          <p:cNvGrpSpPr/>
          <p:nvPr/>
        </p:nvGrpSpPr>
        <p:grpSpPr>
          <a:xfrm>
            <a:off x="2934771" y="8866054"/>
            <a:ext cx="487019" cy="487018"/>
            <a:chOff x="1282147" y="2640386"/>
            <a:chExt cx="487019" cy="487018"/>
          </a:xfrm>
        </p:grpSpPr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B0E46324-4232-884B-99E6-A836B7363674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C9F9453B-7441-0540-A89F-8DF10587A946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76" name="Rectangle 275">
            <a:extLst>
              <a:ext uri="{FF2B5EF4-FFF2-40B4-BE49-F238E27FC236}">
                <a16:creationId xmlns:a16="http://schemas.microsoft.com/office/drawing/2014/main" id="{29AE684B-78FE-6C48-AE8F-782B0F8E74AB}"/>
              </a:ext>
            </a:extLst>
          </p:cNvPr>
          <p:cNvSpPr/>
          <p:nvPr/>
        </p:nvSpPr>
        <p:spPr>
          <a:xfrm>
            <a:off x="3978380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1FD97562-7B0F-D44E-BBE7-B8AA7322E99F}"/>
              </a:ext>
            </a:extLst>
          </p:cNvPr>
          <p:cNvCxnSpPr>
            <a:stCxn id="276" idx="1"/>
          </p:cNvCxnSpPr>
          <p:nvPr/>
        </p:nvCxnSpPr>
        <p:spPr>
          <a:xfrm flipH="1">
            <a:off x="3522654" y="910956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ectangle 277">
            <a:extLst>
              <a:ext uri="{FF2B5EF4-FFF2-40B4-BE49-F238E27FC236}">
                <a16:creationId xmlns:a16="http://schemas.microsoft.com/office/drawing/2014/main" id="{851B6CF6-2065-F545-BC78-356952DBB555}"/>
              </a:ext>
            </a:extLst>
          </p:cNvPr>
          <p:cNvSpPr/>
          <p:nvPr/>
        </p:nvSpPr>
        <p:spPr>
          <a:xfrm>
            <a:off x="4891308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79" name="Straight Arrow Connector 278">
            <a:extLst>
              <a:ext uri="{FF2B5EF4-FFF2-40B4-BE49-F238E27FC236}">
                <a16:creationId xmlns:a16="http://schemas.microsoft.com/office/drawing/2014/main" id="{4A7C8215-F87A-3B4B-9793-7AD762F713E8}"/>
              </a:ext>
            </a:extLst>
          </p:cNvPr>
          <p:cNvCxnSpPr>
            <a:cxnSpLocks/>
            <a:stCxn id="278" idx="1"/>
            <a:endCxn id="276" idx="3"/>
          </p:cNvCxnSpPr>
          <p:nvPr/>
        </p:nvCxnSpPr>
        <p:spPr>
          <a:xfrm flipH="1">
            <a:off x="4465398" y="9109563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>
            <a:extLst>
              <a:ext uri="{FF2B5EF4-FFF2-40B4-BE49-F238E27FC236}">
                <a16:creationId xmlns:a16="http://schemas.microsoft.com/office/drawing/2014/main" id="{32469CAB-D75E-634E-B0CC-E8435EBB62B5}"/>
              </a:ext>
            </a:extLst>
          </p:cNvPr>
          <p:cNvCxnSpPr>
            <a:cxnSpLocks/>
            <a:stCxn id="281" idx="1"/>
            <a:endCxn id="278" idx="3"/>
          </p:cNvCxnSpPr>
          <p:nvPr/>
        </p:nvCxnSpPr>
        <p:spPr>
          <a:xfrm flipH="1">
            <a:off x="5378326" y="9109563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Rectangle 280">
            <a:extLst>
              <a:ext uri="{FF2B5EF4-FFF2-40B4-BE49-F238E27FC236}">
                <a16:creationId xmlns:a16="http://schemas.microsoft.com/office/drawing/2014/main" id="{8E810215-C200-7149-A8DE-E7342ED488C7}"/>
              </a:ext>
            </a:extLst>
          </p:cNvPr>
          <p:cNvSpPr/>
          <p:nvPr/>
        </p:nvSpPr>
        <p:spPr>
          <a:xfrm>
            <a:off x="5792272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037780B5-A6B2-CF44-9603-0EFBCB3E2E99}"/>
              </a:ext>
            </a:extLst>
          </p:cNvPr>
          <p:cNvGrpSpPr/>
          <p:nvPr/>
        </p:nvGrpSpPr>
        <p:grpSpPr>
          <a:xfrm>
            <a:off x="3990922" y="7892019"/>
            <a:ext cx="487019" cy="487019"/>
            <a:chOff x="2599997" y="5564256"/>
            <a:chExt cx="487018" cy="487018"/>
          </a:xfrm>
        </p:grpSpPr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A1A93695-6D69-BB4F-AE8E-9FF9CC922A2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C008C086-D83E-264E-840F-517A26888B1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36BE39C8-4BFE-BA41-AC79-A61738487CE2}"/>
              </a:ext>
            </a:extLst>
          </p:cNvPr>
          <p:cNvGrpSpPr/>
          <p:nvPr/>
        </p:nvGrpSpPr>
        <p:grpSpPr>
          <a:xfrm>
            <a:off x="6704680" y="7892019"/>
            <a:ext cx="487019" cy="487019"/>
            <a:chOff x="2599997" y="5564256"/>
            <a:chExt cx="487018" cy="487018"/>
          </a:xfrm>
        </p:grpSpPr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4B2431D3-DDBC-F544-A1DD-AC39DD5B917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9C497188-C92B-C547-87F2-9A57BBC2DFF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284AA03B-7CD4-F149-B56D-1AF3E0BF4589}"/>
              </a:ext>
            </a:extLst>
          </p:cNvPr>
          <p:cNvGrpSpPr/>
          <p:nvPr/>
        </p:nvGrpSpPr>
        <p:grpSpPr>
          <a:xfrm>
            <a:off x="7637764" y="7892019"/>
            <a:ext cx="487019" cy="487019"/>
            <a:chOff x="2599997" y="5564256"/>
            <a:chExt cx="487018" cy="487018"/>
          </a:xfrm>
        </p:grpSpPr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4CA69B80-503D-5249-AFDA-CB2840FA75C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F4BA4EBA-27D9-AB4A-AFBD-25C8C9CFA02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91" name="TextBox 290">
            <a:extLst>
              <a:ext uri="{FF2B5EF4-FFF2-40B4-BE49-F238E27FC236}">
                <a16:creationId xmlns:a16="http://schemas.microsoft.com/office/drawing/2014/main" id="{FF6EF908-1878-C148-8A14-9FAFE4C443DB}"/>
              </a:ext>
            </a:extLst>
          </p:cNvPr>
          <p:cNvSpPr txBox="1"/>
          <p:nvPr/>
        </p:nvSpPr>
        <p:spPr>
          <a:xfrm>
            <a:off x="8170245" y="9596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56DD3E6E-EB10-DA46-912A-92A92CC1DA02}"/>
              </a:ext>
            </a:extLst>
          </p:cNvPr>
          <p:cNvSpPr/>
          <p:nvPr/>
        </p:nvSpPr>
        <p:spPr>
          <a:xfrm>
            <a:off x="6704681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93" name="Straight Arrow Connector 292">
            <a:extLst>
              <a:ext uri="{FF2B5EF4-FFF2-40B4-BE49-F238E27FC236}">
                <a16:creationId xmlns:a16="http://schemas.microsoft.com/office/drawing/2014/main" id="{96D15F1E-29C4-5C42-856B-C5086474C120}"/>
              </a:ext>
            </a:extLst>
          </p:cNvPr>
          <p:cNvCxnSpPr>
            <a:cxnSpLocks/>
            <a:stCxn id="292" idx="1"/>
            <a:endCxn id="281" idx="3"/>
          </p:cNvCxnSpPr>
          <p:nvPr/>
        </p:nvCxnSpPr>
        <p:spPr>
          <a:xfrm flipH="1">
            <a:off x="6279290" y="9109563"/>
            <a:ext cx="4253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>
            <a:extLst>
              <a:ext uri="{FF2B5EF4-FFF2-40B4-BE49-F238E27FC236}">
                <a16:creationId xmlns:a16="http://schemas.microsoft.com/office/drawing/2014/main" id="{B1BE3DC5-7A94-EE4E-8AA7-2383A0B51765}"/>
              </a:ext>
            </a:extLst>
          </p:cNvPr>
          <p:cNvCxnSpPr>
            <a:cxnSpLocks/>
            <a:stCxn id="286" idx="1"/>
            <a:endCxn id="281" idx="3"/>
          </p:cNvCxnSpPr>
          <p:nvPr/>
        </p:nvCxnSpPr>
        <p:spPr>
          <a:xfrm flipH="1">
            <a:off x="6279290" y="8135529"/>
            <a:ext cx="425390" cy="9740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>
            <a:extLst>
              <a:ext uri="{FF2B5EF4-FFF2-40B4-BE49-F238E27FC236}">
                <a16:creationId xmlns:a16="http://schemas.microsoft.com/office/drawing/2014/main" id="{494023E5-A638-0F49-9995-4924197E50C5}"/>
              </a:ext>
            </a:extLst>
          </p:cNvPr>
          <p:cNvCxnSpPr>
            <a:cxnSpLocks/>
            <a:stCxn id="289" idx="1"/>
            <a:endCxn id="286" idx="3"/>
          </p:cNvCxnSpPr>
          <p:nvPr/>
        </p:nvCxnSpPr>
        <p:spPr>
          <a:xfrm flipH="1">
            <a:off x="7191699" y="8135529"/>
            <a:ext cx="4460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242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B53643-7871-8647-8D32-2459E07860EB}"/>
              </a:ext>
            </a:extLst>
          </p:cNvPr>
          <p:cNvSpPr/>
          <p:nvPr/>
        </p:nvSpPr>
        <p:spPr>
          <a:xfrm>
            <a:off x="0" y="-567366"/>
            <a:ext cx="11150600" cy="1135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F201937-193C-394E-918A-EAB10A29E431}"/>
              </a:ext>
            </a:extLst>
          </p:cNvPr>
          <p:cNvSpPr txBox="1"/>
          <p:nvPr/>
        </p:nvSpPr>
        <p:spPr>
          <a:xfrm>
            <a:off x="3618174" y="20938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F91469B-B1BA-534E-B424-9EA0D36E5123}"/>
              </a:ext>
            </a:extLst>
          </p:cNvPr>
          <p:cNvSpPr txBox="1"/>
          <p:nvPr/>
        </p:nvSpPr>
        <p:spPr>
          <a:xfrm>
            <a:off x="4535887" y="20938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B548D78-81D4-0749-97E3-2660E89AB41E}"/>
              </a:ext>
            </a:extLst>
          </p:cNvPr>
          <p:cNvSpPr txBox="1"/>
          <p:nvPr/>
        </p:nvSpPr>
        <p:spPr>
          <a:xfrm>
            <a:off x="5453600" y="20938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367E8C9-E343-894C-BEA4-A3ED4BB3F9A1}"/>
              </a:ext>
            </a:extLst>
          </p:cNvPr>
          <p:cNvSpPr txBox="1"/>
          <p:nvPr/>
        </p:nvSpPr>
        <p:spPr>
          <a:xfrm>
            <a:off x="6371313" y="209384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CB3D408-B44A-1749-BCA4-F5691F5ECC2D}"/>
              </a:ext>
            </a:extLst>
          </p:cNvPr>
          <p:cNvSpPr txBox="1"/>
          <p:nvPr/>
        </p:nvSpPr>
        <p:spPr>
          <a:xfrm>
            <a:off x="7289026" y="20938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45" name="Table 7">
            <a:extLst>
              <a:ext uri="{FF2B5EF4-FFF2-40B4-BE49-F238E27FC236}">
                <a16:creationId xmlns:a16="http://schemas.microsoft.com/office/drawing/2014/main" id="{DDAD6348-9D16-F34D-BDEE-6F3A43493909}"/>
              </a:ext>
            </a:extLst>
          </p:cNvPr>
          <p:cNvGraphicFramePr>
            <a:graphicFrameLocks noGrp="1"/>
          </p:cNvGraphicFramePr>
          <p:nvPr/>
        </p:nvGraphicFramePr>
        <p:xfrm>
          <a:off x="3749781" y="145774"/>
          <a:ext cx="457018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46" name="Group 145">
            <a:extLst>
              <a:ext uri="{FF2B5EF4-FFF2-40B4-BE49-F238E27FC236}">
                <a16:creationId xmlns:a16="http://schemas.microsoft.com/office/drawing/2014/main" id="{AE301BCC-4DF7-4C48-A95B-46B5DFCD4EEE}"/>
              </a:ext>
            </a:extLst>
          </p:cNvPr>
          <p:cNvGrpSpPr/>
          <p:nvPr/>
        </p:nvGrpSpPr>
        <p:grpSpPr>
          <a:xfrm>
            <a:off x="2934771" y="1363316"/>
            <a:ext cx="487019" cy="487018"/>
            <a:chOff x="1282147" y="2640386"/>
            <a:chExt cx="487019" cy="487018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3A1EAF6A-050A-BF46-9284-9CCBAB9C2389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2A69E29-41DE-8A41-B655-A67391B39CE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3CE1BBF-9682-5E46-BD48-D39417FA6CE4}"/>
              </a:ext>
            </a:extLst>
          </p:cNvPr>
          <p:cNvSpPr/>
          <p:nvPr/>
        </p:nvSpPr>
        <p:spPr>
          <a:xfrm>
            <a:off x="3978380" y="13633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1470A471-21C9-DD43-911C-592E001DD28F}"/>
              </a:ext>
            </a:extLst>
          </p:cNvPr>
          <p:cNvCxnSpPr>
            <a:stCxn id="155" idx="1"/>
          </p:cNvCxnSpPr>
          <p:nvPr/>
        </p:nvCxnSpPr>
        <p:spPr>
          <a:xfrm flipH="1">
            <a:off x="3522654" y="160682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64FC3F7-C096-4645-9DC7-BFD4EF5755C5}"/>
              </a:ext>
            </a:extLst>
          </p:cNvPr>
          <p:cNvSpPr/>
          <p:nvPr/>
        </p:nvSpPr>
        <p:spPr>
          <a:xfrm>
            <a:off x="4891308" y="13633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B0103D81-B975-EF41-8671-10947EF9EFF4}"/>
              </a:ext>
            </a:extLst>
          </p:cNvPr>
          <p:cNvCxnSpPr>
            <a:cxnSpLocks/>
            <a:stCxn id="157" idx="1"/>
            <a:endCxn id="155" idx="3"/>
          </p:cNvCxnSpPr>
          <p:nvPr/>
        </p:nvCxnSpPr>
        <p:spPr>
          <a:xfrm flipH="1">
            <a:off x="4465398" y="160682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46BE8DC-5BF3-DD43-BBCB-F85661A6C019}"/>
              </a:ext>
            </a:extLst>
          </p:cNvPr>
          <p:cNvCxnSpPr>
            <a:cxnSpLocks/>
            <a:stCxn id="160" idx="1"/>
            <a:endCxn id="157" idx="3"/>
          </p:cNvCxnSpPr>
          <p:nvPr/>
        </p:nvCxnSpPr>
        <p:spPr>
          <a:xfrm flipH="1">
            <a:off x="5378326" y="1606825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>
            <a:extLst>
              <a:ext uri="{FF2B5EF4-FFF2-40B4-BE49-F238E27FC236}">
                <a16:creationId xmlns:a16="http://schemas.microsoft.com/office/drawing/2014/main" id="{88A1C6B7-802A-484A-BB0C-30DEA1C576E9}"/>
              </a:ext>
            </a:extLst>
          </p:cNvPr>
          <p:cNvSpPr/>
          <p:nvPr/>
        </p:nvSpPr>
        <p:spPr>
          <a:xfrm>
            <a:off x="5792272" y="136331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B515B765-0C66-E14C-A41F-7360CE5498F5}"/>
              </a:ext>
            </a:extLst>
          </p:cNvPr>
          <p:cNvGrpSpPr/>
          <p:nvPr/>
        </p:nvGrpSpPr>
        <p:grpSpPr>
          <a:xfrm>
            <a:off x="3990922" y="389281"/>
            <a:ext cx="487019" cy="487019"/>
            <a:chOff x="2599997" y="5564256"/>
            <a:chExt cx="487018" cy="487018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29EAF89-1685-F846-B7CA-1D584764D07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32B627EE-55CB-FE46-8824-8CCE7A8EFC4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C1592581-521D-9D44-9ED7-F85E350DDEB6}"/>
              </a:ext>
            </a:extLst>
          </p:cNvPr>
          <p:cNvGrpSpPr/>
          <p:nvPr/>
        </p:nvGrpSpPr>
        <p:grpSpPr>
          <a:xfrm>
            <a:off x="6704680" y="389281"/>
            <a:ext cx="487019" cy="487019"/>
            <a:chOff x="2599997" y="5564256"/>
            <a:chExt cx="487018" cy="487018"/>
          </a:xfrm>
        </p:grpSpPr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AD7FD3C7-40BA-5E44-BE20-62002E932E0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70E7C48C-071F-1440-A9AB-4C1C0368CD8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E6979C5C-24B0-A141-BA64-B4D12DDB566E}"/>
              </a:ext>
            </a:extLst>
          </p:cNvPr>
          <p:cNvGrpSpPr/>
          <p:nvPr/>
        </p:nvGrpSpPr>
        <p:grpSpPr>
          <a:xfrm>
            <a:off x="7637764" y="389281"/>
            <a:ext cx="487019" cy="487019"/>
            <a:chOff x="2599997" y="5564256"/>
            <a:chExt cx="487018" cy="487018"/>
          </a:xfrm>
        </p:grpSpPr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1431FA68-1218-5342-9BB9-F8F35301489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6845E056-A50D-B744-ADFA-5B557E50D83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F5027A4F-5829-E849-B123-7207285F1D4A}"/>
              </a:ext>
            </a:extLst>
          </p:cNvPr>
          <p:cNvSpPr txBox="1"/>
          <p:nvPr/>
        </p:nvSpPr>
        <p:spPr>
          <a:xfrm>
            <a:off x="8170245" y="20938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617F32D-8B0A-724B-9474-E26024D42AC4}"/>
              </a:ext>
            </a:extLst>
          </p:cNvPr>
          <p:cNvSpPr txBox="1"/>
          <p:nvPr/>
        </p:nvSpPr>
        <p:spPr>
          <a:xfrm>
            <a:off x="3618174" y="452892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A896EDED-E58C-D14C-A6A0-7B9154D4C815}"/>
              </a:ext>
            </a:extLst>
          </p:cNvPr>
          <p:cNvSpPr txBox="1"/>
          <p:nvPr/>
        </p:nvSpPr>
        <p:spPr>
          <a:xfrm>
            <a:off x="4535887" y="452892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409F0051-5242-BD42-8E85-1C2D4CEA3544}"/>
              </a:ext>
            </a:extLst>
          </p:cNvPr>
          <p:cNvSpPr txBox="1"/>
          <p:nvPr/>
        </p:nvSpPr>
        <p:spPr>
          <a:xfrm>
            <a:off x="5453600" y="452892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E1DFD96-3FD8-7442-8F67-FBC95D8F6841}"/>
              </a:ext>
            </a:extLst>
          </p:cNvPr>
          <p:cNvSpPr txBox="1"/>
          <p:nvPr/>
        </p:nvSpPr>
        <p:spPr>
          <a:xfrm>
            <a:off x="6371313" y="452892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8B199CDA-BD95-2144-8F0B-A018965562E3}"/>
              </a:ext>
            </a:extLst>
          </p:cNvPr>
          <p:cNvSpPr txBox="1"/>
          <p:nvPr/>
        </p:nvSpPr>
        <p:spPr>
          <a:xfrm>
            <a:off x="7289026" y="452892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208" name="Table 7">
            <a:extLst>
              <a:ext uri="{FF2B5EF4-FFF2-40B4-BE49-F238E27FC236}">
                <a16:creationId xmlns:a16="http://schemas.microsoft.com/office/drawing/2014/main" id="{CA3E5FB4-68B8-9A40-B9D5-520FD7EA0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84482"/>
              </p:ext>
            </p:extLst>
          </p:nvPr>
        </p:nvGraphicFramePr>
        <p:xfrm>
          <a:off x="3749780" y="2580859"/>
          <a:ext cx="457018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132089573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09" name="Group 208">
            <a:extLst>
              <a:ext uri="{FF2B5EF4-FFF2-40B4-BE49-F238E27FC236}">
                <a16:creationId xmlns:a16="http://schemas.microsoft.com/office/drawing/2014/main" id="{DCF7CBCD-B062-6F41-8283-9164A02C187B}"/>
              </a:ext>
            </a:extLst>
          </p:cNvPr>
          <p:cNvGrpSpPr/>
          <p:nvPr/>
        </p:nvGrpSpPr>
        <p:grpSpPr>
          <a:xfrm>
            <a:off x="2934771" y="3798401"/>
            <a:ext cx="487019" cy="487018"/>
            <a:chOff x="1282147" y="2640386"/>
            <a:chExt cx="487019" cy="487018"/>
          </a:xfrm>
        </p:grpSpPr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5C5ED1BB-947E-B84E-AD0F-5210DEFC52D0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1FB19660-7CA5-7F49-BA9D-8C3FF91D8429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AE673C7-8CE1-0240-B944-0410CAD37104}"/>
              </a:ext>
            </a:extLst>
          </p:cNvPr>
          <p:cNvSpPr/>
          <p:nvPr/>
        </p:nvSpPr>
        <p:spPr>
          <a:xfrm>
            <a:off x="3978380" y="379840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C813CEB6-1E61-2147-9485-9BF3E9697558}"/>
              </a:ext>
            </a:extLst>
          </p:cNvPr>
          <p:cNvCxnSpPr>
            <a:stCxn id="215" idx="1"/>
          </p:cNvCxnSpPr>
          <p:nvPr/>
        </p:nvCxnSpPr>
        <p:spPr>
          <a:xfrm flipH="1">
            <a:off x="3522654" y="404191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le 216">
            <a:extLst>
              <a:ext uri="{FF2B5EF4-FFF2-40B4-BE49-F238E27FC236}">
                <a16:creationId xmlns:a16="http://schemas.microsoft.com/office/drawing/2014/main" id="{B20A70DE-657E-0840-9542-A9DCE9A93CB0}"/>
              </a:ext>
            </a:extLst>
          </p:cNvPr>
          <p:cNvSpPr/>
          <p:nvPr/>
        </p:nvSpPr>
        <p:spPr>
          <a:xfrm>
            <a:off x="4891308" y="379840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81DDBBBC-7951-0249-A333-26CA361D5307}"/>
              </a:ext>
            </a:extLst>
          </p:cNvPr>
          <p:cNvCxnSpPr>
            <a:cxnSpLocks/>
            <a:stCxn id="217" idx="1"/>
            <a:endCxn id="215" idx="3"/>
          </p:cNvCxnSpPr>
          <p:nvPr/>
        </p:nvCxnSpPr>
        <p:spPr>
          <a:xfrm flipH="1">
            <a:off x="4465398" y="4041910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B098E7D1-64BA-DD46-9C65-074AF8C67A28}"/>
              </a:ext>
            </a:extLst>
          </p:cNvPr>
          <p:cNvCxnSpPr>
            <a:cxnSpLocks/>
            <a:stCxn id="220" idx="1"/>
            <a:endCxn id="217" idx="3"/>
          </p:cNvCxnSpPr>
          <p:nvPr/>
        </p:nvCxnSpPr>
        <p:spPr>
          <a:xfrm flipH="1">
            <a:off x="5378326" y="4041910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3EE9E947-AADB-FE44-98D1-16C38C135620}"/>
              </a:ext>
            </a:extLst>
          </p:cNvPr>
          <p:cNvSpPr/>
          <p:nvPr/>
        </p:nvSpPr>
        <p:spPr>
          <a:xfrm>
            <a:off x="5792272" y="3798401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98CAE64B-609C-AD48-903B-BFABC7E35ABF}"/>
              </a:ext>
            </a:extLst>
          </p:cNvPr>
          <p:cNvGrpSpPr/>
          <p:nvPr/>
        </p:nvGrpSpPr>
        <p:grpSpPr>
          <a:xfrm>
            <a:off x="3990922" y="2824366"/>
            <a:ext cx="487019" cy="487019"/>
            <a:chOff x="2599997" y="5564256"/>
            <a:chExt cx="487018" cy="487018"/>
          </a:xfrm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59FA9A98-E89E-754E-A7F3-CA210F82A4C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8F8369A9-1C8F-5646-908F-0E3DA3EF19E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15ABAFB2-FE5A-3448-A15C-5C859B16E558}"/>
              </a:ext>
            </a:extLst>
          </p:cNvPr>
          <p:cNvGrpSpPr/>
          <p:nvPr/>
        </p:nvGrpSpPr>
        <p:grpSpPr>
          <a:xfrm>
            <a:off x="6693236" y="2824366"/>
            <a:ext cx="487019" cy="487019"/>
            <a:chOff x="2599997" y="5564256"/>
            <a:chExt cx="487018" cy="487018"/>
          </a:xfrm>
        </p:grpSpPr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637546D1-4A65-1C4C-9DD7-EA131D2EDC7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4008D02C-0FC8-FF40-AB1C-AB536AF6409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56FE1E55-FF9F-6041-8DC5-CE26C8469D66}"/>
              </a:ext>
            </a:extLst>
          </p:cNvPr>
          <p:cNvGrpSpPr/>
          <p:nvPr/>
        </p:nvGrpSpPr>
        <p:grpSpPr>
          <a:xfrm>
            <a:off x="7606553" y="2824366"/>
            <a:ext cx="487019" cy="487019"/>
            <a:chOff x="2599997" y="5564256"/>
            <a:chExt cx="487018" cy="487018"/>
          </a:xfrm>
        </p:grpSpPr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769249F7-866C-5C47-BEA4-196CB290C22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0EBD19A2-8B11-CC4F-A921-691C1BCFFC6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2" name="Straight Arrow Connector 231">
            <a:extLst>
              <a:ext uri="{FF2B5EF4-FFF2-40B4-BE49-F238E27FC236}">
                <a16:creationId xmlns:a16="http://schemas.microsoft.com/office/drawing/2014/main" id="{DF3CDF6F-3F4A-D042-9AF7-52E73872BD8B}"/>
              </a:ext>
            </a:extLst>
          </p:cNvPr>
          <p:cNvCxnSpPr>
            <a:cxnSpLocks/>
            <a:stCxn id="225" idx="1"/>
            <a:endCxn id="220" idx="3"/>
          </p:cNvCxnSpPr>
          <p:nvPr/>
        </p:nvCxnSpPr>
        <p:spPr>
          <a:xfrm flipH="1">
            <a:off x="6279290" y="3067876"/>
            <a:ext cx="413946" cy="9740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E8293BEE-9B61-F34B-AB50-78F8A02FFF20}"/>
              </a:ext>
            </a:extLst>
          </p:cNvPr>
          <p:cNvCxnSpPr>
            <a:cxnSpLocks/>
            <a:stCxn id="229" idx="1"/>
            <a:endCxn id="225" idx="3"/>
          </p:cNvCxnSpPr>
          <p:nvPr/>
        </p:nvCxnSpPr>
        <p:spPr>
          <a:xfrm flipH="1">
            <a:off x="7180255" y="3067876"/>
            <a:ext cx="42629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>
            <a:extLst>
              <a:ext uri="{FF2B5EF4-FFF2-40B4-BE49-F238E27FC236}">
                <a16:creationId xmlns:a16="http://schemas.microsoft.com/office/drawing/2014/main" id="{1B31AEAC-80B1-8E4F-BE15-3AD9372E6CF8}"/>
              </a:ext>
            </a:extLst>
          </p:cNvPr>
          <p:cNvSpPr txBox="1"/>
          <p:nvPr/>
        </p:nvSpPr>
        <p:spPr>
          <a:xfrm>
            <a:off x="3618174" y="70576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7696AE08-DE94-DC4D-8A44-62818C15B122}"/>
              </a:ext>
            </a:extLst>
          </p:cNvPr>
          <p:cNvSpPr txBox="1"/>
          <p:nvPr/>
        </p:nvSpPr>
        <p:spPr>
          <a:xfrm>
            <a:off x="4535887" y="70576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7A9BFF87-FD8F-5E4B-BC9B-CA890D5F878F}"/>
              </a:ext>
            </a:extLst>
          </p:cNvPr>
          <p:cNvSpPr txBox="1"/>
          <p:nvPr/>
        </p:nvSpPr>
        <p:spPr>
          <a:xfrm>
            <a:off x="5453600" y="70576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2845029E-CC04-E44E-A814-E56A9BE2C8E1}"/>
              </a:ext>
            </a:extLst>
          </p:cNvPr>
          <p:cNvSpPr txBox="1"/>
          <p:nvPr/>
        </p:nvSpPr>
        <p:spPr>
          <a:xfrm>
            <a:off x="6371313" y="70576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DA01F22A-2B6A-BB40-961C-8B1296554ECE}"/>
              </a:ext>
            </a:extLst>
          </p:cNvPr>
          <p:cNvSpPr txBox="1"/>
          <p:nvPr/>
        </p:nvSpPr>
        <p:spPr>
          <a:xfrm>
            <a:off x="7289026" y="70576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239" name="Table 7">
            <a:extLst>
              <a:ext uri="{FF2B5EF4-FFF2-40B4-BE49-F238E27FC236}">
                <a16:creationId xmlns:a16="http://schemas.microsoft.com/office/drawing/2014/main" id="{B6D98F8C-1A54-FB42-B86F-1F00FFE45AE0}"/>
              </a:ext>
            </a:extLst>
          </p:cNvPr>
          <p:cNvGraphicFramePr>
            <a:graphicFrameLocks noGrp="1"/>
          </p:cNvGraphicFramePr>
          <p:nvPr/>
        </p:nvGraphicFramePr>
        <p:xfrm>
          <a:off x="3749781" y="5109534"/>
          <a:ext cx="3656148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40" name="Group 239">
            <a:extLst>
              <a:ext uri="{FF2B5EF4-FFF2-40B4-BE49-F238E27FC236}">
                <a16:creationId xmlns:a16="http://schemas.microsoft.com/office/drawing/2014/main" id="{27A08007-C87C-0D48-AEFF-098887F4BE18}"/>
              </a:ext>
            </a:extLst>
          </p:cNvPr>
          <p:cNvGrpSpPr/>
          <p:nvPr/>
        </p:nvGrpSpPr>
        <p:grpSpPr>
          <a:xfrm>
            <a:off x="2934771" y="6327076"/>
            <a:ext cx="487019" cy="487018"/>
            <a:chOff x="1282147" y="2640386"/>
            <a:chExt cx="487019" cy="487018"/>
          </a:xfrm>
        </p:grpSpPr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605AF57D-E6E5-4F4D-A193-93DE16E508F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0B4A6959-64CF-7A4E-AE76-8312D55D8FFF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8634BDC-58A9-954F-9374-38DBDDF40ED9}"/>
              </a:ext>
            </a:extLst>
          </p:cNvPr>
          <p:cNvSpPr/>
          <p:nvPr/>
        </p:nvSpPr>
        <p:spPr>
          <a:xfrm>
            <a:off x="3978380" y="63270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1757A770-D7FB-B840-85D7-09D1EC77F2D4}"/>
              </a:ext>
            </a:extLst>
          </p:cNvPr>
          <p:cNvCxnSpPr>
            <a:stCxn id="243" idx="1"/>
          </p:cNvCxnSpPr>
          <p:nvPr/>
        </p:nvCxnSpPr>
        <p:spPr>
          <a:xfrm flipH="1">
            <a:off x="3522654" y="657058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F287279-55E9-5D42-9D07-8ED1357D8722}"/>
              </a:ext>
            </a:extLst>
          </p:cNvPr>
          <p:cNvSpPr/>
          <p:nvPr/>
        </p:nvSpPr>
        <p:spPr>
          <a:xfrm>
            <a:off x="4891308" y="63270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9B373921-A112-734F-BD04-A6684832B27C}"/>
              </a:ext>
            </a:extLst>
          </p:cNvPr>
          <p:cNvCxnSpPr>
            <a:cxnSpLocks/>
            <a:stCxn id="245" idx="1"/>
            <a:endCxn id="243" idx="3"/>
          </p:cNvCxnSpPr>
          <p:nvPr/>
        </p:nvCxnSpPr>
        <p:spPr>
          <a:xfrm flipH="1">
            <a:off x="4465398" y="657058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>
            <a:extLst>
              <a:ext uri="{FF2B5EF4-FFF2-40B4-BE49-F238E27FC236}">
                <a16:creationId xmlns:a16="http://schemas.microsoft.com/office/drawing/2014/main" id="{ACB9AEE7-F0EB-274A-8721-519799550F45}"/>
              </a:ext>
            </a:extLst>
          </p:cNvPr>
          <p:cNvCxnSpPr>
            <a:cxnSpLocks/>
            <a:stCxn id="248" idx="1"/>
            <a:endCxn id="245" idx="3"/>
          </p:cNvCxnSpPr>
          <p:nvPr/>
        </p:nvCxnSpPr>
        <p:spPr>
          <a:xfrm flipH="1">
            <a:off x="5378326" y="6570585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B8FC8B5E-289E-454E-BEB3-EE328D8D0F60}"/>
              </a:ext>
            </a:extLst>
          </p:cNvPr>
          <p:cNvSpPr/>
          <p:nvPr/>
        </p:nvSpPr>
        <p:spPr>
          <a:xfrm>
            <a:off x="5792272" y="63270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7D89EE41-93A2-CE40-BDFC-6ADFD8A18CEC}"/>
              </a:ext>
            </a:extLst>
          </p:cNvPr>
          <p:cNvGrpSpPr/>
          <p:nvPr/>
        </p:nvGrpSpPr>
        <p:grpSpPr>
          <a:xfrm>
            <a:off x="3990922" y="5353041"/>
            <a:ext cx="487019" cy="487019"/>
            <a:chOff x="2599997" y="5564256"/>
            <a:chExt cx="487018" cy="487018"/>
          </a:xfrm>
        </p:grpSpPr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ACB0FB5B-C030-3F4B-A26C-448B40002C6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18420D42-7469-C64C-9E97-51CAECF0965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F3C9499B-EC8D-D74F-890D-40DF160B88C2}"/>
              </a:ext>
            </a:extLst>
          </p:cNvPr>
          <p:cNvGrpSpPr/>
          <p:nvPr/>
        </p:nvGrpSpPr>
        <p:grpSpPr>
          <a:xfrm>
            <a:off x="4891307" y="5353041"/>
            <a:ext cx="487019" cy="487019"/>
            <a:chOff x="2599997" y="5564256"/>
            <a:chExt cx="487018" cy="487018"/>
          </a:xfrm>
        </p:grpSpPr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48E2AE91-E4D7-1644-A650-A77211A1F72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CB2D3FE8-53C4-354B-AAAB-1F7B4DFD5B8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C83F0EDF-4CA2-A646-95B7-4D79B2F23B25}"/>
              </a:ext>
            </a:extLst>
          </p:cNvPr>
          <p:cNvGrpSpPr/>
          <p:nvPr/>
        </p:nvGrpSpPr>
        <p:grpSpPr>
          <a:xfrm>
            <a:off x="5791362" y="5359382"/>
            <a:ext cx="487019" cy="487019"/>
            <a:chOff x="2599997" y="5564256"/>
            <a:chExt cx="487018" cy="487018"/>
          </a:xfrm>
        </p:grpSpPr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7CBA6781-EC6B-3044-BC62-FE29E009050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F86BFEE4-6EE2-7B45-98CB-06400688198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07E06A64-E95C-CD49-959C-71DDB95D4568}"/>
              </a:ext>
            </a:extLst>
          </p:cNvPr>
          <p:cNvGrpSpPr/>
          <p:nvPr/>
        </p:nvGrpSpPr>
        <p:grpSpPr>
          <a:xfrm>
            <a:off x="6704680" y="5353041"/>
            <a:ext cx="487019" cy="487019"/>
            <a:chOff x="2599997" y="5564256"/>
            <a:chExt cx="487018" cy="487018"/>
          </a:xfrm>
        </p:grpSpPr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3702C56B-C325-F34D-99BD-20FA729529F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0AD54997-35FB-294F-847B-D1897DE31B9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3" name="Straight Arrow Connector 262">
            <a:extLst>
              <a:ext uri="{FF2B5EF4-FFF2-40B4-BE49-F238E27FC236}">
                <a16:creationId xmlns:a16="http://schemas.microsoft.com/office/drawing/2014/main" id="{909E77E2-BF93-CE4A-A28B-8C07DD9F9964}"/>
              </a:ext>
            </a:extLst>
          </p:cNvPr>
          <p:cNvCxnSpPr>
            <a:cxnSpLocks/>
            <a:stCxn id="250" idx="1"/>
          </p:cNvCxnSpPr>
          <p:nvPr/>
        </p:nvCxnSpPr>
        <p:spPr>
          <a:xfrm flipH="1">
            <a:off x="3522654" y="5596551"/>
            <a:ext cx="468268" cy="96769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>
            <a:extLst>
              <a:ext uri="{FF2B5EF4-FFF2-40B4-BE49-F238E27FC236}">
                <a16:creationId xmlns:a16="http://schemas.microsoft.com/office/drawing/2014/main" id="{E20CB867-7BCF-7A4B-8865-19BFA8BC1484}"/>
              </a:ext>
            </a:extLst>
          </p:cNvPr>
          <p:cNvCxnSpPr>
            <a:cxnSpLocks/>
            <a:stCxn id="253" idx="1"/>
            <a:endCxn id="250" idx="3"/>
          </p:cNvCxnSpPr>
          <p:nvPr/>
        </p:nvCxnSpPr>
        <p:spPr>
          <a:xfrm flipH="1">
            <a:off x="4477941" y="5596551"/>
            <a:ext cx="41336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DE8DA41F-B30D-BB48-AC62-E06FECFAFED5}"/>
              </a:ext>
            </a:extLst>
          </p:cNvPr>
          <p:cNvCxnSpPr>
            <a:cxnSpLocks/>
            <a:stCxn id="257" idx="1"/>
            <a:endCxn id="253" idx="3"/>
          </p:cNvCxnSpPr>
          <p:nvPr/>
        </p:nvCxnSpPr>
        <p:spPr>
          <a:xfrm flipH="1" flipV="1">
            <a:off x="5378326" y="5596551"/>
            <a:ext cx="413036" cy="63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>
            <a:extLst>
              <a:ext uri="{FF2B5EF4-FFF2-40B4-BE49-F238E27FC236}">
                <a16:creationId xmlns:a16="http://schemas.microsoft.com/office/drawing/2014/main" id="{49BC978A-1E67-B449-A245-255F07E604AE}"/>
              </a:ext>
            </a:extLst>
          </p:cNvPr>
          <p:cNvCxnSpPr>
            <a:cxnSpLocks/>
            <a:stCxn id="261" idx="1"/>
            <a:endCxn id="257" idx="3"/>
          </p:cNvCxnSpPr>
          <p:nvPr/>
        </p:nvCxnSpPr>
        <p:spPr>
          <a:xfrm flipH="1">
            <a:off x="6278381" y="5596551"/>
            <a:ext cx="426299" cy="63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>
            <a:extLst>
              <a:ext uri="{FF2B5EF4-FFF2-40B4-BE49-F238E27FC236}">
                <a16:creationId xmlns:a16="http://schemas.microsoft.com/office/drawing/2014/main" id="{64BEF42C-1463-8042-8378-CA561240E868}"/>
              </a:ext>
            </a:extLst>
          </p:cNvPr>
          <p:cNvSpPr txBox="1"/>
          <p:nvPr/>
        </p:nvSpPr>
        <p:spPr>
          <a:xfrm>
            <a:off x="3618174" y="959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24A82C32-9193-9442-A642-485751B02EF5}"/>
              </a:ext>
            </a:extLst>
          </p:cNvPr>
          <p:cNvSpPr txBox="1"/>
          <p:nvPr/>
        </p:nvSpPr>
        <p:spPr>
          <a:xfrm>
            <a:off x="4535887" y="959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E145280-882F-F149-A506-2BCE383AB7A8}"/>
              </a:ext>
            </a:extLst>
          </p:cNvPr>
          <p:cNvSpPr txBox="1"/>
          <p:nvPr/>
        </p:nvSpPr>
        <p:spPr>
          <a:xfrm>
            <a:off x="5453600" y="959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C6CA7213-051C-7640-A19D-E5074C2A3D72}"/>
              </a:ext>
            </a:extLst>
          </p:cNvPr>
          <p:cNvSpPr txBox="1"/>
          <p:nvPr/>
        </p:nvSpPr>
        <p:spPr>
          <a:xfrm>
            <a:off x="6371313" y="959658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15D1B77B-A964-E840-8AA1-38D4C04151FA}"/>
              </a:ext>
            </a:extLst>
          </p:cNvPr>
          <p:cNvSpPr txBox="1"/>
          <p:nvPr/>
        </p:nvSpPr>
        <p:spPr>
          <a:xfrm>
            <a:off x="7289026" y="9596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272" name="Table 7">
            <a:extLst>
              <a:ext uri="{FF2B5EF4-FFF2-40B4-BE49-F238E27FC236}">
                <a16:creationId xmlns:a16="http://schemas.microsoft.com/office/drawing/2014/main" id="{7BCD2FD5-0BAD-4641-9C91-0CB6D31B4C14}"/>
              </a:ext>
            </a:extLst>
          </p:cNvPr>
          <p:cNvGraphicFramePr>
            <a:graphicFrameLocks noGrp="1"/>
          </p:cNvGraphicFramePr>
          <p:nvPr/>
        </p:nvGraphicFramePr>
        <p:xfrm>
          <a:off x="3749781" y="7648512"/>
          <a:ext cx="457018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7">
                  <a:extLst>
                    <a:ext uri="{9D8B030D-6E8A-4147-A177-3AD203B41FA5}">
                      <a16:colId xmlns:a16="http://schemas.microsoft.com/office/drawing/2014/main" val="20225082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73" name="Group 272">
            <a:extLst>
              <a:ext uri="{FF2B5EF4-FFF2-40B4-BE49-F238E27FC236}">
                <a16:creationId xmlns:a16="http://schemas.microsoft.com/office/drawing/2014/main" id="{7F261B37-46F8-1C41-B178-D3FBBE5995B8}"/>
              </a:ext>
            </a:extLst>
          </p:cNvPr>
          <p:cNvGrpSpPr/>
          <p:nvPr/>
        </p:nvGrpSpPr>
        <p:grpSpPr>
          <a:xfrm>
            <a:off x="2934771" y="8866054"/>
            <a:ext cx="487019" cy="487018"/>
            <a:chOff x="1282147" y="2640386"/>
            <a:chExt cx="487019" cy="487018"/>
          </a:xfrm>
        </p:grpSpPr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B0E46324-4232-884B-99E6-A836B7363674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C9F9453B-7441-0540-A89F-8DF10587A946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76" name="Rectangle 275">
            <a:extLst>
              <a:ext uri="{FF2B5EF4-FFF2-40B4-BE49-F238E27FC236}">
                <a16:creationId xmlns:a16="http://schemas.microsoft.com/office/drawing/2014/main" id="{29AE684B-78FE-6C48-AE8F-782B0F8E74AB}"/>
              </a:ext>
            </a:extLst>
          </p:cNvPr>
          <p:cNvSpPr/>
          <p:nvPr/>
        </p:nvSpPr>
        <p:spPr>
          <a:xfrm>
            <a:off x="3978380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1FD97562-7B0F-D44E-BBE7-B8AA7322E99F}"/>
              </a:ext>
            </a:extLst>
          </p:cNvPr>
          <p:cNvCxnSpPr>
            <a:stCxn id="276" idx="1"/>
          </p:cNvCxnSpPr>
          <p:nvPr/>
        </p:nvCxnSpPr>
        <p:spPr>
          <a:xfrm flipH="1">
            <a:off x="3522654" y="910956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ectangle 277">
            <a:extLst>
              <a:ext uri="{FF2B5EF4-FFF2-40B4-BE49-F238E27FC236}">
                <a16:creationId xmlns:a16="http://schemas.microsoft.com/office/drawing/2014/main" id="{851B6CF6-2065-F545-BC78-356952DBB555}"/>
              </a:ext>
            </a:extLst>
          </p:cNvPr>
          <p:cNvSpPr/>
          <p:nvPr/>
        </p:nvSpPr>
        <p:spPr>
          <a:xfrm>
            <a:off x="4891308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79" name="Straight Arrow Connector 278">
            <a:extLst>
              <a:ext uri="{FF2B5EF4-FFF2-40B4-BE49-F238E27FC236}">
                <a16:creationId xmlns:a16="http://schemas.microsoft.com/office/drawing/2014/main" id="{4A7C8215-F87A-3B4B-9793-7AD762F713E8}"/>
              </a:ext>
            </a:extLst>
          </p:cNvPr>
          <p:cNvCxnSpPr>
            <a:cxnSpLocks/>
            <a:stCxn id="278" idx="1"/>
            <a:endCxn id="276" idx="3"/>
          </p:cNvCxnSpPr>
          <p:nvPr/>
        </p:nvCxnSpPr>
        <p:spPr>
          <a:xfrm flipH="1">
            <a:off x="4465398" y="9109563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>
            <a:extLst>
              <a:ext uri="{FF2B5EF4-FFF2-40B4-BE49-F238E27FC236}">
                <a16:creationId xmlns:a16="http://schemas.microsoft.com/office/drawing/2014/main" id="{32469CAB-D75E-634E-B0CC-E8435EBB62B5}"/>
              </a:ext>
            </a:extLst>
          </p:cNvPr>
          <p:cNvCxnSpPr>
            <a:cxnSpLocks/>
            <a:stCxn id="281" idx="1"/>
            <a:endCxn id="278" idx="3"/>
          </p:cNvCxnSpPr>
          <p:nvPr/>
        </p:nvCxnSpPr>
        <p:spPr>
          <a:xfrm flipH="1">
            <a:off x="5378326" y="9109563"/>
            <a:ext cx="4139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Rectangle 280">
            <a:extLst>
              <a:ext uri="{FF2B5EF4-FFF2-40B4-BE49-F238E27FC236}">
                <a16:creationId xmlns:a16="http://schemas.microsoft.com/office/drawing/2014/main" id="{8E810215-C200-7149-A8DE-E7342ED488C7}"/>
              </a:ext>
            </a:extLst>
          </p:cNvPr>
          <p:cNvSpPr/>
          <p:nvPr/>
        </p:nvSpPr>
        <p:spPr>
          <a:xfrm>
            <a:off x="5792272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037780B5-A6B2-CF44-9603-0EFBCB3E2E99}"/>
              </a:ext>
            </a:extLst>
          </p:cNvPr>
          <p:cNvGrpSpPr/>
          <p:nvPr/>
        </p:nvGrpSpPr>
        <p:grpSpPr>
          <a:xfrm>
            <a:off x="3990922" y="7892019"/>
            <a:ext cx="487019" cy="487019"/>
            <a:chOff x="2599997" y="5564256"/>
            <a:chExt cx="487018" cy="487018"/>
          </a:xfrm>
        </p:grpSpPr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A1A93695-6D69-BB4F-AE8E-9FF9CC922A2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C008C086-D83E-264E-840F-517A26888B1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36BE39C8-4BFE-BA41-AC79-A61738487CE2}"/>
              </a:ext>
            </a:extLst>
          </p:cNvPr>
          <p:cNvGrpSpPr/>
          <p:nvPr/>
        </p:nvGrpSpPr>
        <p:grpSpPr>
          <a:xfrm>
            <a:off x="6704680" y="7892019"/>
            <a:ext cx="487019" cy="487019"/>
            <a:chOff x="2599997" y="5564256"/>
            <a:chExt cx="487018" cy="487018"/>
          </a:xfrm>
        </p:grpSpPr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4B2431D3-DDBC-F544-A1DD-AC39DD5B917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9C497188-C92B-C547-87F2-9A57BBC2DFF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284AA03B-7CD4-F149-B56D-1AF3E0BF4589}"/>
              </a:ext>
            </a:extLst>
          </p:cNvPr>
          <p:cNvGrpSpPr/>
          <p:nvPr/>
        </p:nvGrpSpPr>
        <p:grpSpPr>
          <a:xfrm>
            <a:off x="7637764" y="7892019"/>
            <a:ext cx="487019" cy="487019"/>
            <a:chOff x="2599997" y="5564256"/>
            <a:chExt cx="487018" cy="487018"/>
          </a:xfrm>
        </p:grpSpPr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4CA69B80-503D-5249-AFDA-CB2840FA75C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F4BA4EBA-27D9-AB4A-AFBD-25C8C9CFA02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91" name="TextBox 290">
            <a:extLst>
              <a:ext uri="{FF2B5EF4-FFF2-40B4-BE49-F238E27FC236}">
                <a16:creationId xmlns:a16="http://schemas.microsoft.com/office/drawing/2014/main" id="{FF6EF908-1878-C148-8A14-9FAFE4C443DB}"/>
              </a:ext>
            </a:extLst>
          </p:cNvPr>
          <p:cNvSpPr txBox="1"/>
          <p:nvPr/>
        </p:nvSpPr>
        <p:spPr>
          <a:xfrm>
            <a:off x="8170245" y="9596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56DD3E6E-EB10-DA46-912A-92A92CC1DA02}"/>
              </a:ext>
            </a:extLst>
          </p:cNvPr>
          <p:cNvSpPr/>
          <p:nvPr/>
        </p:nvSpPr>
        <p:spPr>
          <a:xfrm>
            <a:off x="6704681" y="886605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93" name="Straight Arrow Connector 292">
            <a:extLst>
              <a:ext uri="{FF2B5EF4-FFF2-40B4-BE49-F238E27FC236}">
                <a16:creationId xmlns:a16="http://schemas.microsoft.com/office/drawing/2014/main" id="{96D15F1E-29C4-5C42-856B-C5086474C120}"/>
              </a:ext>
            </a:extLst>
          </p:cNvPr>
          <p:cNvCxnSpPr>
            <a:cxnSpLocks/>
            <a:stCxn id="292" idx="1"/>
            <a:endCxn id="281" idx="3"/>
          </p:cNvCxnSpPr>
          <p:nvPr/>
        </p:nvCxnSpPr>
        <p:spPr>
          <a:xfrm flipH="1">
            <a:off x="6279290" y="9109563"/>
            <a:ext cx="4253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>
            <a:extLst>
              <a:ext uri="{FF2B5EF4-FFF2-40B4-BE49-F238E27FC236}">
                <a16:creationId xmlns:a16="http://schemas.microsoft.com/office/drawing/2014/main" id="{B1BE3DC5-7A94-EE4E-8AA7-2383A0B51765}"/>
              </a:ext>
            </a:extLst>
          </p:cNvPr>
          <p:cNvCxnSpPr>
            <a:cxnSpLocks/>
            <a:stCxn id="286" idx="1"/>
            <a:endCxn id="281" idx="3"/>
          </p:cNvCxnSpPr>
          <p:nvPr/>
        </p:nvCxnSpPr>
        <p:spPr>
          <a:xfrm flipH="1">
            <a:off x="6279290" y="8135529"/>
            <a:ext cx="425390" cy="9740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>
            <a:extLst>
              <a:ext uri="{FF2B5EF4-FFF2-40B4-BE49-F238E27FC236}">
                <a16:creationId xmlns:a16="http://schemas.microsoft.com/office/drawing/2014/main" id="{494023E5-A638-0F49-9995-4924197E50C5}"/>
              </a:ext>
            </a:extLst>
          </p:cNvPr>
          <p:cNvCxnSpPr>
            <a:cxnSpLocks/>
            <a:stCxn id="289" idx="1"/>
            <a:endCxn id="286" idx="3"/>
          </p:cNvCxnSpPr>
          <p:nvPr/>
        </p:nvCxnSpPr>
        <p:spPr>
          <a:xfrm flipH="1">
            <a:off x="7191699" y="8135529"/>
            <a:ext cx="44606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36FB3B98-1031-3544-B32E-E39ABB0CE148}"/>
              </a:ext>
            </a:extLst>
          </p:cNvPr>
          <p:cNvSpPr txBox="1"/>
          <p:nvPr/>
        </p:nvSpPr>
        <p:spPr>
          <a:xfrm>
            <a:off x="8167710" y="453202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917478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>
            <a:extLst>
              <a:ext uri="{FF2B5EF4-FFF2-40B4-BE49-F238E27FC236}">
                <a16:creationId xmlns:a16="http://schemas.microsoft.com/office/drawing/2014/main" id="{D7577D10-43BB-F947-9C77-A3F15A9D78EB}"/>
              </a:ext>
            </a:extLst>
          </p:cNvPr>
          <p:cNvSpPr txBox="1"/>
          <p:nvPr/>
        </p:nvSpPr>
        <p:spPr>
          <a:xfrm>
            <a:off x="1854354" y="23158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BA039B-89E2-8941-B469-E8D919E031F6}"/>
              </a:ext>
            </a:extLst>
          </p:cNvPr>
          <p:cNvSpPr txBox="1"/>
          <p:nvPr/>
        </p:nvSpPr>
        <p:spPr>
          <a:xfrm>
            <a:off x="2772068" y="23158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0732D5A8-74AA-E842-A00F-922F1172FD7D}"/>
              </a:ext>
            </a:extLst>
          </p:cNvPr>
          <p:cNvSpPr txBox="1"/>
          <p:nvPr/>
        </p:nvSpPr>
        <p:spPr>
          <a:xfrm>
            <a:off x="3689782" y="23158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A68E1C0-F3CA-004A-A2F6-24AD0A462F40}"/>
              </a:ext>
            </a:extLst>
          </p:cNvPr>
          <p:cNvSpPr txBox="1"/>
          <p:nvPr/>
        </p:nvSpPr>
        <p:spPr>
          <a:xfrm>
            <a:off x="4607494" y="23158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E074120-2305-BA44-B9A1-38968D100806}"/>
              </a:ext>
            </a:extLst>
          </p:cNvPr>
          <p:cNvSpPr txBox="1"/>
          <p:nvPr/>
        </p:nvSpPr>
        <p:spPr>
          <a:xfrm>
            <a:off x="5525207" y="23158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F10E5EF-D904-3F4A-A1DE-0D7FD3208FEE}"/>
              </a:ext>
            </a:extLst>
          </p:cNvPr>
          <p:cNvSpPr txBox="1"/>
          <p:nvPr/>
        </p:nvSpPr>
        <p:spPr>
          <a:xfrm>
            <a:off x="6442919" y="23158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1DFFEB1-A067-3F47-BEA4-B95A7D3BCA59}"/>
              </a:ext>
            </a:extLst>
          </p:cNvPr>
          <p:cNvSpPr txBox="1"/>
          <p:nvPr/>
        </p:nvSpPr>
        <p:spPr>
          <a:xfrm>
            <a:off x="7360633" y="23158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BFC27C2-1BB7-9E42-B352-711452FFB61B}"/>
              </a:ext>
            </a:extLst>
          </p:cNvPr>
          <p:cNvSpPr txBox="1"/>
          <p:nvPr/>
        </p:nvSpPr>
        <p:spPr>
          <a:xfrm>
            <a:off x="8278345" y="23158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graphicFrame>
        <p:nvGraphicFramePr>
          <p:cNvPr id="130" name="Table 7">
            <a:extLst>
              <a:ext uri="{FF2B5EF4-FFF2-40B4-BE49-F238E27FC236}">
                <a16:creationId xmlns:a16="http://schemas.microsoft.com/office/drawing/2014/main" id="{77EA560E-F74C-8A41-AD4C-4177A6085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38643"/>
              </p:ext>
            </p:extLst>
          </p:nvPr>
        </p:nvGraphicFramePr>
        <p:xfrm>
          <a:off x="1985963" y="367748"/>
          <a:ext cx="64008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0B3220A-52BE-1345-B707-57C05DC3BB10}"/>
              </a:ext>
            </a:extLst>
          </p:cNvPr>
          <p:cNvGrpSpPr/>
          <p:nvPr/>
        </p:nvGrpSpPr>
        <p:grpSpPr>
          <a:xfrm>
            <a:off x="1170953" y="1585291"/>
            <a:ext cx="487019" cy="487019"/>
            <a:chOff x="1282147" y="2640386"/>
            <a:chExt cx="487019" cy="487018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2CB21D2D-2A49-A640-83E9-0380A0353F9D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045086D6-8784-E94E-8155-EEAC862B0043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DEC6F00-F5A8-574C-BC46-C547FCFC6016}"/>
              </a:ext>
            </a:extLst>
          </p:cNvPr>
          <p:cNvGrpSpPr/>
          <p:nvPr/>
        </p:nvGrpSpPr>
        <p:grpSpPr>
          <a:xfrm>
            <a:off x="2179032" y="1585290"/>
            <a:ext cx="487019" cy="487019"/>
            <a:chOff x="2599997" y="5564256"/>
            <a:chExt cx="487018" cy="487018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32231BE-2166-7D41-B1A3-70643D34A4D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CBC056A5-9846-4B41-B039-F7BF5D9F466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C1C66C63-D19F-C94C-B0E6-77CD1CE418A9}"/>
              </a:ext>
            </a:extLst>
          </p:cNvPr>
          <p:cNvCxnSpPr>
            <a:cxnSpLocks/>
            <a:stCxn id="139" idx="1"/>
          </p:cNvCxnSpPr>
          <p:nvPr/>
        </p:nvCxnSpPr>
        <p:spPr>
          <a:xfrm flipH="1">
            <a:off x="1758837" y="1828800"/>
            <a:ext cx="42019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618D8913-A286-B141-A161-6D4A339B683F}"/>
              </a:ext>
            </a:extLst>
          </p:cNvPr>
          <p:cNvGrpSpPr/>
          <p:nvPr/>
        </p:nvGrpSpPr>
        <p:grpSpPr>
          <a:xfrm>
            <a:off x="3120342" y="1585290"/>
            <a:ext cx="487019" cy="487019"/>
            <a:chOff x="2599997" y="5564256"/>
            <a:chExt cx="487018" cy="487018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27A6D870-5083-BD47-B9A3-826AB3BC058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FF9FD98B-3F3A-7F43-BF43-29B14F93DDF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58FE607-A941-684D-B993-878F3A3BE3B6}"/>
              </a:ext>
            </a:extLst>
          </p:cNvPr>
          <p:cNvGrpSpPr/>
          <p:nvPr/>
        </p:nvGrpSpPr>
        <p:grpSpPr>
          <a:xfrm>
            <a:off x="4047990" y="1585290"/>
            <a:ext cx="487019" cy="487019"/>
            <a:chOff x="2599997" y="5564256"/>
            <a:chExt cx="487018" cy="487018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B6C0A0FB-8B73-D241-86B9-682CA567C9A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F6DE0313-960E-0042-ABFB-CB4329EE46A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A445876B-FF35-2647-BE9C-633E94C19B45}"/>
              </a:ext>
            </a:extLst>
          </p:cNvPr>
          <p:cNvGrpSpPr/>
          <p:nvPr/>
        </p:nvGrpSpPr>
        <p:grpSpPr>
          <a:xfrm>
            <a:off x="4974443" y="1585289"/>
            <a:ext cx="487019" cy="487019"/>
            <a:chOff x="2599997" y="5564256"/>
            <a:chExt cx="487018" cy="487018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9B06ADF-D257-D649-906E-5589CA7F160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3DD52AC4-3B23-7F44-9679-1A15AE48BDB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15FA2D81-5A1B-0243-B5AD-C985536026DA}"/>
              </a:ext>
            </a:extLst>
          </p:cNvPr>
          <p:cNvCxnSpPr>
            <a:cxnSpLocks/>
            <a:stCxn id="143" idx="1"/>
            <a:endCxn id="139" idx="3"/>
          </p:cNvCxnSpPr>
          <p:nvPr/>
        </p:nvCxnSpPr>
        <p:spPr>
          <a:xfrm flipH="1">
            <a:off x="2666051" y="1828800"/>
            <a:ext cx="4542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BBA37D7-0C8E-B44F-BA18-86A56616607A}"/>
              </a:ext>
            </a:extLst>
          </p:cNvPr>
          <p:cNvCxnSpPr>
            <a:cxnSpLocks/>
            <a:stCxn id="148" idx="1"/>
            <a:endCxn id="143" idx="3"/>
          </p:cNvCxnSpPr>
          <p:nvPr/>
        </p:nvCxnSpPr>
        <p:spPr>
          <a:xfrm flipH="1">
            <a:off x="3607361" y="1828800"/>
            <a:ext cx="44062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10CC8317-D457-1249-82B9-99BE2C7E617B}"/>
              </a:ext>
            </a:extLst>
          </p:cNvPr>
          <p:cNvCxnSpPr>
            <a:cxnSpLocks/>
            <a:stCxn id="151" idx="1"/>
            <a:endCxn id="148" idx="3"/>
          </p:cNvCxnSpPr>
          <p:nvPr/>
        </p:nvCxnSpPr>
        <p:spPr>
          <a:xfrm flipH="1">
            <a:off x="4535009" y="1828799"/>
            <a:ext cx="43943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02DE1CA-1725-7C4E-88ED-7A143FDC41BD}"/>
              </a:ext>
            </a:extLst>
          </p:cNvPr>
          <p:cNvSpPr/>
          <p:nvPr/>
        </p:nvSpPr>
        <p:spPr>
          <a:xfrm>
            <a:off x="5849405" y="158528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16B742C7-4160-4945-9B2D-A0C772CA1A0C}"/>
              </a:ext>
            </a:extLst>
          </p:cNvPr>
          <p:cNvCxnSpPr>
            <a:cxnSpLocks/>
            <a:stCxn id="176" idx="1"/>
            <a:endCxn id="151" idx="3"/>
          </p:cNvCxnSpPr>
          <p:nvPr/>
        </p:nvCxnSpPr>
        <p:spPr>
          <a:xfrm flipH="1">
            <a:off x="5461462" y="1828799"/>
            <a:ext cx="38794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180">
            <a:extLst>
              <a:ext uri="{FF2B5EF4-FFF2-40B4-BE49-F238E27FC236}">
                <a16:creationId xmlns:a16="http://schemas.microsoft.com/office/drawing/2014/main" id="{B533DC8F-4D28-AC4F-BE38-BE377039E978}"/>
              </a:ext>
            </a:extLst>
          </p:cNvPr>
          <p:cNvSpPr/>
          <p:nvPr/>
        </p:nvSpPr>
        <p:spPr>
          <a:xfrm>
            <a:off x="6777053" y="158528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FC5B9E0-D92A-D54D-B19D-99E56887FCF4}"/>
              </a:ext>
            </a:extLst>
          </p:cNvPr>
          <p:cNvSpPr/>
          <p:nvPr/>
        </p:nvSpPr>
        <p:spPr>
          <a:xfrm>
            <a:off x="7701785" y="158528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CD80E504-4098-F746-A4C8-3ADCC3CEC495}"/>
              </a:ext>
            </a:extLst>
          </p:cNvPr>
          <p:cNvCxnSpPr>
            <a:cxnSpLocks/>
            <a:stCxn id="181" idx="1"/>
            <a:endCxn id="176" idx="3"/>
          </p:cNvCxnSpPr>
          <p:nvPr/>
        </p:nvCxnSpPr>
        <p:spPr>
          <a:xfrm flipH="1">
            <a:off x="6336424" y="1828798"/>
            <a:ext cx="440629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55CF3F2B-8CE5-4D41-9FA6-A8954D7A4C8C}"/>
              </a:ext>
            </a:extLst>
          </p:cNvPr>
          <p:cNvCxnSpPr>
            <a:cxnSpLocks/>
            <a:stCxn id="182" idx="1"/>
            <a:endCxn id="181" idx="3"/>
          </p:cNvCxnSpPr>
          <p:nvPr/>
        </p:nvCxnSpPr>
        <p:spPr>
          <a:xfrm flipH="1">
            <a:off x="7264072" y="1828798"/>
            <a:ext cx="43771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F191FF65-E987-2F42-8E77-59E9325672B4}"/>
              </a:ext>
            </a:extLst>
          </p:cNvPr>
          <p:cNvSpPr txBox="1"/>
          <p:nvPr/>
        </p:nvSpPr>
        <p:spPr>
          <a:xfrm>
            <a:off x="1854355" y="52379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D02336BD-94B3-5E46-BC60-78EADE7E27CA}"/>
              </a:ext>
            </a:extLst>
          </p:cNvPr>
          <p:cNvSpPr txBox="1"/>
          <p:nvPr/>
        </p:nvSpPr>
        <p:spPr>
          <a:xfrm>
            <a:off x="2772069" y="52379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F2F2F1AD-3F1E-5B49-B6E1-B1CE8BDCCBC8}"/>
              </a:ext>
            </a:extLst>
          </p:cNvPr>
          <p:cNvSpPr txBox="1"/>
          <p:nvPr/>
        </p:nvSpPr>
        <p:spPr>
          <a:xfrm>
            <a:off x="3689783" y="52379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14BD516B-A50A-E14D-90F9-C8EC003610C6}"/>
              </a:ext>
            </a:extLst>
          </p:cNvPr>
          <p:cNvSpPr txBox="1"/>
          <p:nvPr/>
        </p:nvSpPr>
        <p:spPr>
          <a:xfrm>
            <a:off x="4607495" y="52379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647B2183-B05B-7840-98C4-2EEED04CEC97}"/>
              </a:ext>
            </a:extLst>
          </p:cNvPr>
          <p:cNvSpPr txBox="1"/>
          <p:nvPr/>
        </p:nvSpPr>
        <p:spPr>
          <a:xfrm>
            <a:off x="5525208" y="52379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95" name="Table 7">
            <a:extLst>
              <a:ext uri="{FF2B5EF4-FFF2-40B4-BE49-F238E27FC236}">
                <a16:creationId xmlns:a16="http://schemas.microsoft.com/office/drawing/2014/main" id="{3394E910-DA84-4941-BA31-A546F3201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678876"/>
              </p:ext>
            </p:extLst>
          </p:nvPr>
        </p:nvGraphicFramePr>
        <p:xfrm>
          <a:off x="1985964" y="3289847"/>
          <a:ext cx="3657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96" name="Group 195">
            <a:extLst>
              <a:ext uri="{FF2B5EF4-FFF2-40B4-BE49-F238E27FC236}">
                <a16:creationId xmlns:a16="http://schemas.microsoft.com/office/drawing/2014/main" id="{19B5B594-6723-474A-ACC7-A191A9550B6E}"/>
              </a:ext>
            </a:extLst>
          </p:cNvPr>
          <p:cNvGrpSpPr/>
          <p:nvPr/>
        </p:nvGrpSpPr>
        <p:grpSpPr>
          <a:xfrm>
            <a:off x="1170954" y="4507390"/>
            <a:ext cx="487019" cy="487019"/>
            <a:chOff x="1282147" y="2640386"/>
            <a:chExt cx="487019" cy="487018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91F5C671-3BB3-C944-B597-78537EDF1422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A8C547B6-36EB-5B47-8A52-850E010BDB33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07914EB7-80FD-9540-8E8F-F8A8C006B57B}"/>
              </a:ext>
            </a:extLst>
          </p:cNvPr>
          <p:cNvGrpSpPr/>
          <p:nvPr/>
        </p:nvGrpSpPr>
        <p:grpSpPr>
          <a:xfrm>
            <a:off x="2169499" y="3649528"/>
            <a:ext cx="487019" cy="487019"/>
            <a:chOff x="2599997" y="5564256"/>
            <a:chExt cx="487018" cy="487018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C2CA34F4-8FD2-004A-BB83-54F68547DD9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D89DD66A-5173-F444-8081-7A894B5E1B2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A64FA10A-6B76-E244-8EC9-CD3C622D844A}"/>
              </a:ext>
            </a:extLst>
          </p:cNvPr>
          <p:cNvCxnSpPr>
            <a:cxnSpLocks/>
            <a:stCxn id="200" idx="1"/>
          </p:cNvCxnSpPr>
          <p:nvPr/>
        </p:nvCxnSpPr>
        <p:spPr>
          <a:xfrm flipH="1">
            <a:off x="1758837" y="3893038"/>
            <a:ext cx="410662" cy="8578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380EAD02-54A1-3743-B513-300C4B0E8759}"/>
              </a:ext>
            </a:extLst>
          </p:cNvPr>
          <p:cNvGrpSpPr/>
          <p:nvPr/>
        </p:nvGrpSpPr>
        <p:grpSpPr>
          <a:xfrm>
            <a:off x="3097745" y="3649528"/>
            <a:ext cx="487019" cy="487019"/>
            <a:chOff x="2599997" y="5564256"/>
            <a:chExt cx="487018" cy="487018"/>
          </a:xfrm>
        </p:grpSpPr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1DBF09B6-7B0C-9641-9783-5771A2CD22F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8894A173-D841-D140-9C63-7040B3C6EBB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A7B2907-5838-544D-8B7C-08F0F7A50FC1}"/>
              </a:ext>
            </a:extLst>
          </p:cNvPr>
          <p:cNvGrpSpPr/>
          <p:nvPr/>
        </p:nvGrpSpPr>
        <p:grpSpPr>
          <a:xfrm>
            <a:off x="4026138" y="3649528"/>
            <a:ext cx="487019" cy="487019"/>
            <a:chOff x="2599997" y="5564256"/>
            <a:chExt cx="487018" cy="487018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A0135FA-34A2-2147-9BF1-98A7C879B33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26FFE146-B8D2-C84A-9F60-98E233AD2F4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9E2AE758-1573-B546-8719-AE87A84730C4}"/>
              </a:ext>
            </a:extLst>
          </p:cNvPr>
          <p:cNvGrpSpPr/>
          <p:nvPr/>
        </p:nvGrpSpPr>
        <p:grpSpPr>
          <a:xfrm>
            <a:off x="4954531" y="3660693"/>
            <a:ext cx="487019" cy="487019"/>
            <a:chOff x="2599997" y="5564256"/>
            <a:chExt cx="487018" cy="487018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71B5332B-3425-BC42-A6A8-3E8FFC5F6FA3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06524189-8F34-194E-8372-5D67B3FA7D3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67E5F781-A746-B94E-8EB2-3A3D2287EB91}"/>
              </a:ext>
            </a:extLst>
          </p:cNvPr>
          <p:cNvCxnSpPr>
            <a:cxnSpLocks/>
            <a:stCxn id="204" idx="1"/>
            <a:endCxn id="200" idx="3"/>
          </p:cNvCxnSpPr>
          <p:nvPr/>
        </p:nvCxnSpPr>
        <p:spPr>
          <a:xfrm flipH="1">
            <a:off x="2656518" y="3893038"/>
            <a:ext cx="4412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Arrow Connector 254">
            <a:extLst>
              <a:ext uri="{FF2B5EF4-FFF2-40B4-BE49-F238E27FC236}">
                <a16:creationId xmlns:a16="http://schemas.microsoft.com/office/drawing/2014/main" id="{8DE8D5FE-A395-7446-8BC8-CEB51CCAE007}"/>
              </a:ext>
            </a:extLst>
          </p:cNvPr>
          <p:cNvCxnSpPr>
            <a:cxnSpLocks/>
            <a:stCxn id="207" idx="1"/>
            <a:endCxn id="204" idx="3"/>
          </p:cNvCxnSpPr>
          <p:nvPr/>
        </p:nvCxnSpPr>
        <p:spPr>
          <a:xfrm flipH="1">
            <a:off x="3584764" y="3893038"/>
            <a:ext cx="44137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6A577C75-3243-8E49-9674-5684D5F3BAE4}"/>
              </a:ext>
            </a:extLst>
          </p:cNvPr>
          <p:cNvCxnSpPr>
            <a:cxnSpLocks/>
            <a:stCxn id="212" idx="1"/>
            <a:endCxn id="207" idx="3"/>
          </p:cNvCxnSpPr>
          <p:nvPr/>
        </p:nvCxnSpPr>
        <p:spPr>
          <a:xfrm flipH="1" flipV="1">
            <a:off x="4513157" y="3893038"/>
            <a:ext cx="441374" cy="111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>
            <a:extLst>
              <a:ext uri="{FF2B5EF4-FFF2-40B4-BE49-F238E27FC236}">
                <a16:creationId xmlns:a16="http://schemas.microsoft.com/office/drawing/2014/main" id="{1A6CEA61-1E85-3442-A3EC-1AD1B9858D6E}"/>
              </a:ext>
            </a:extLst>
          </p:cNvPr>
          <p:cNvSpPr/>
          <p:nvPr/>
        </p:nvSpPr>
        <p:spPr>
          <a:xfrm>
            <a:off x="2173758" y="450739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99F6719A-7AB4-B646-8C73-AE187E5B186A}"/>
              </a:ext>
            </a:extLst>
          </p:cNvPr>
          <p:cNvCxnSpPr>
            <a:cxnSpLocks/>
            <a:stCxn id="296" idx="1"/>
          </p:cNvCxnSpPr>
          <p:nvPr/>
        </p:nvCxnSpPr>
        <p:spPr>
          <a:xfrm flipH="1">
            <a:off x="1758837" y="4750900"/>
            <a:ext cx="41492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Rectangle 297">
            <a:extLst>
              <a:ext uri="{FF2B5EF4-FFF2-40B4-BE49-F238E27FC236}">
                <a16:creationId xmlns:a16="http://schemas.microsoft.com/office/drawing/2014/main" id="{E8D87B3A-FC12-7D48-B70C-3006803673EA}"/>
              </a:ext>
            </a:extLst>
          </p:cNvPr>
          <p:cNvSpPr/>
          <p:nvPr/>
        </p:nvSpPr>
        <p:spPr>
          <a:xfrm>
            <a:off x="3101406" y="450738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8E532894-AB01-D444-A6F1-7D45C606BDE1}"/>
              </a:ext>
            </a:extLst>
          </p:cNvPr>
          <p:cNvSpPr/>
          <p:nvPr/>
        </p:nvSpPr>
        <p:spPr>
          <a:xfrm>
            <a:off x="4026138" y="450738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300" name="Straight Arrow Connector 299">
            <a:extLst>
              <a:ext uri="{FF2B5EF4-FFF2-40B4-BE49-F238E27FC236}">
                <a16:creationId xmlns:a16="http://schemas.microsoft.com/office/drawing/2014/main" id="{85C5E878-A7F1-694D-A3C7-3E9A242FBF96}"/>
              </a:ext>
            </a:extLst>
          </p:cNvPr>
          <p:cNvCxnSpPr>
            <a:cxnSpLocks/>
            <a:stCxn id="298" idx="1"/>
            <a:endCxn id="296" idx="3"/>
          </p:cNvCxnSpPr>
          <p:nvPr/>
        </p:nvCxnSpPr>
        <p:spPr>
          <a:xfrm flipH="1">
            <a:off x="2660777" y="4750899"/>
            <a:ext cx="440629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70327E38-DBE4-3C4A-B4F3-940DA09D212D}"/>
              </a:ext>
            </a:extLst>
          </p:cNvPr>
          <p:cNvCxnSpPr>
            <a:cxnSpLocks/>
            <a:stCxn id="299" idx="1"/>
            <a:endCxn id="298" idx="3"/>
          </p:cNvCxnSpPr>
          <p:nvPr/>
        </p:nvCxnSpPr>
        <p:spPr>
          <a:xfrm flipH="1">
            <a:off x="3588425" y="4750899"/>
            <a:ext cx="43771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1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40DD401F-703A-E948-B1D3-9DEBF91039CD}"/>
              </a:ext>
            </a:extLst>
          </p:cNvPr>
          <p:cNvGrpSpPr/>
          <p:nvPr/>
        </p:nvGrpSpPr>
        <p:grpSpPr>
          <a:xfrm>
            <a:off x="2247717" y="3676003"/>
            <a:ext cx="487019" cy="487019"/>
            <a:chOff x="1282147" y="2640386"/>
            <a:chExt cx="487019" cy="48701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88F3AAF-568B-D143-8AC1-16AA2F69CA0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C6A476-DBF6-8343-81AC-AF156EA1EF7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FCA819B9-68C8-A048-8D22-8D4382E9814F}"/>
              </a:ext>
            </a:extLst>
          </p:cNvPr>
          <p:cNvSpPr/>
          <p:nvPr/>
        </p:nvSpPr>
        <p:spPr>
          <a:xfrm>
            <a:off x="3291324" y="3676003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172BA1B-CCEB-B045-8EF2-58B6D5B90AA4}"/>
              </a:ext>
            </a:extLst>
          </p:cNvPr>
          <p:cNvCxnSpPr>
            <a:stCxn id="23" idx="1"/>
          </p:cNvCxnSpPr>
          <p:nvPr/>
        </p:nvCxnSpPr>
        <p:spPr>
          <a:xfrm flipH="1">
            <a:off x="2835598" y="3919512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518A7B6-9EBD-684F-A492-22D26431EB00}"/>
              </a:ext>
            </a:extLst>
          </p:cNvPr>
          <p:cNvSpPr/>
          <p:nvPr/>
        </p:nvSpPr>
        <p:spPr>
          <a:xfrm>
            <a:off x="4189159" y="2701967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7C1B36-E938-6E49-929C-3F1F4780F291}"/>
              </a:ext>
            </a:extLst>
          </p:cNvPr>
          <p:cNvSpPr/>
          <p:nvPr/>
        </p:nvSpPr>
        <p:spPr>
          <a:xfrm>
            <a:off x="4189159" y="367600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DB70641-6D59-234F-9CBE-3AF7F54A1960}"/>
              </a:ext>
            </a:extLst>
          </p:cNvPr>
          <p:cNvCxnSpPr>
            <a:cxnSpLocks/>
            <a:stCxn id="34" idx="1"/>
            <a:endCxn id="23" idx="3"/>
          </p:cNvCxnSpPr>
          <p:nvPr/>
        </p:nvCxnSpPr>
        <p:spPr>
          <a:xfrm flipH="1">
            <a:off x="3778344" y="3919512"/>
            <a:ext cx="41081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6AD1BB2-F1D6-AE40-87A2-1A0C63B99CA3}"/>
              </a:ext>
            </a:extLst>
          </p:cNvPr>
          <p:cNvCxnSpPr>
            <a:cxnSpLocks/>
            <a:stCxn id="33" idx="1"/>
            <a:endCxn id="23" idx="3"/>
          </p:cNvCxnSpPr>
          <p:nvPr/>
        </p:nvCxnSpPr>
        <p:spPr>
          <a:xfrm flipH="1">
            <a:off x="3778344" y="2945477"/>
            <a:ext cx="410818" cy="9740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554151C0-B8D8-C041-93D0-BC30C87FBB1D}"/>
              </a:ext>
            </a:extLst>
          </p:cNvPr>
          <p:cNvSpPr/>
          <p:nvPr/>
        </p:nvSpPr>
        <p:spPr>
          <a:xfrm>
            <a:off x="5110185" y="2701967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B6BACEC-91F8-EF47-9891-30E2850C0170}"/>
              </a:ext>
            </a:extLst>
          </p:cNvPr>
          <p:cNvSpPr/>
          <p:nvPr/>
        </p:nvSpPr>
        <p:spPr>
          <a:xfrm>
            <a:off x="5991454" y="2701967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5C8132C-40BF-4D45-B026-326E9BEF62B5}"/>
              </a:ext>
            </a:extLst>
          </p:cNvPr>
          <p:cNvSpPr/>
          <p:nvPr/>
        </p:nvSpPr>
        <p:spPr>
          <a:xfrm>
            <a:off x="5991454" y="367600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C8CD3C2-AC61-AA42-AE82-1F08ADEBFEA2}"/>
              </a:ext>
            </a:extLst>
          </p:cNvPr>
          <p:cNvCxnSpPr>
            <a:cxnSpLocks/>
            <a:stCxn id="42" idx="1"/>
            <a:endCxn id="33" idx="3"/>
          </p:cNvCxnSpPr>
          <p:nvPr/>
        </p:nvCxnSpPr>
        <p:spPr>
          <a:xfrm flipH="1">
            <a:off x="4676178" y="2945476"/>
            <a:ext cx="43400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73D8F76-5E9B-9B46-B4C5-6707F8CF7BB9}"/>
              </a:ext>
            </a:extLst>
          </p:cNvPr>
          <p:cNvCxnSpPr>
            <a:cxnSpLocks/>
            <a:stCxn id="43" idx="1"/>
            <a:endCxn id="42" idx="3"/>
          </p:cNvCxnSpPr>
          <p:nvPr/>
        </p:nvCxnSpPr>
        <p:spPr>
          <a:xfrm flipH="1">
            <a:off x="5597205" y="2945476"/>
            <a:ext cx="39425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15B197D-1C9E-0641-AF7C-706B4BF9D9DF}"/>
              </a:ext>
            </a:extLst>
          </p:cNvPr>
          <p:cNvCxnSpPr>
            <a:cxnSpLocks/>
            <a:stCxn id="44" idx="1"/>
            <a:endCxn id="42" idx="3"/>
          </p:cNvCxnSpPr>
          <p:nvPr/>
        </p:nvCxnSpPr>
        <p:spPr>
          <a:xfrm flipH="1" flipV="1">
            <a:off x="5597205" y="2945477"/>
            <a:ext cx="394251" cy="9740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A64E06EB-C78E-E249-ACEC-8CE3EF0C76AE}"/>
              </a:ext>
            </a:extLst>
          </p:cNvPr>
          <p:cNvSpPr/>
          <p:nvPr/>
        </p:nvSpPr>
        <p:spPr>
          <a:xfrm>
            <a:off x="5869975" y="2586930"/>
            <a:ext cx="717092" cy="717092"/>
          </a:xfrm>
          <a:prstGeom prst="ellipse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5C433C8-25BE-7B49-BBE2-5BFDA63B486E}"/>
              </a:ext>
            </a:extLst>
          </p:cNvPr>
          <p:cNvSpPr/>
          <p:nvPr/>
        </p:nvSpPr>
        <p:spPr>
          <a:xfrm>
            <a:off x="7318447" y="2565578"/>
            <a:ext cx="243508" cy="243508"/>
          </a:xfrm>
          <a:prstGeom prst="ellipse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C3DFCC4-64C1-9D40-B073-D147694B6149}"/>
              </a:ext>
            </a:extLst>
          </p:cNvPr>
          <p:cNvSpPr/>
          <p:nvPr/>
        </p:nvSpPr>
        <p:spPr>
          <a:xfrm>
            <a:off x="7318447" y="2945479"/>
            <a:ext cx="243508" cy="243508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DA19FD2-6A31-7049-A667-CECB68AFA4DA}"/>
              </a:ext>
            </a:extLst>
          </p:cNvPr>
          <p:cNvGrpSpPr/>
          <p:nvPr/>
        </p:nvGrpSpPr>
        <p:grpSpPr>
          <a:xfrm>
            <a:off x="7318445" y="3392001"/>
            <a:ext cx="243509" cy="243509"/>
            <a:chOff x="1282147" y="2640386"/>
            <a:chExt cx="487019" cy="48701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08ABB09-0EC2-964F-8A01-24667D1E8826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DD9ED59-1D35-6B4A-BA39-E060D39007AE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C94B8AE-3203-5642-8670-2126EE3E5250}"/>
              </a:ext>
            </a:extLst>
          </p:cNvPr>
          <p:cNvSpPr txBox="1"/>
          <p:nvPr/>
        </p:nvSpPr>
        <p:spPr>
          <a:xfrm>
            <a:off x="7612387" y="2563468"/>
            <a:ext cx="1077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Longest chain.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F81C09C-9ADA-A04D-BE92-0B5057868EA3}"/>
              </a:ext>
            </a:extLst>
          </p:cNvPr>
          <p:cNvSpPr txBox="1"/>
          <p:nvPr/>
        </p:nvSpPr>
        <p:spPr>
          <a:xfrm>
            <a:off x="7612387" y="2928732"/>
            <a:ext cx="1764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Block in the longest path.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17E1FD6-7477-614A-98B8-B04C92C42D57}"/>
              </a:ext>
            </a:extLst>
          </p:cNvPr>
          <p:cNvSpPr txBox="1"/>
          <p:nvPr/>
        </p:nvSpPr>
        <p:spPr>
          <a:xfrm>
            <a:off x="7611777" y="3370272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Genesis block.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D32B396-50FA-3446-BD0A-4DABC3FD3DA8}"/>
              </a:ext>
            </a:extLst>
          </p:cNvPr>
          <p:cNvSpPr/>
          <p:nvPr/>
        </p:nvSpPr>
        <p:spPr>
          <a:xfrm>
            <a:off x="7318447" y="3838524"/>
            <a:ext cx="243508" cy="243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EA6D7C1-C91D-CB4E-A8ED-2B136A2F715A}"/>
              </a:ext>
            </a:extLst>
          </p:cNvPr>
          <p:cNvSpPr txBox="1"/>
          <p:nvPr/>
        </p:nvSpPr>
        <p:spPr>
          <a:xfrm>
            <a:off x="7612387" y="3805033"/>
            <a:ext cx="2007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Block </a:t>
            </a:r>
            <a:r>
              <a:rPr lang="en-US" sz="1200" i="1" dirty="0"/>
              <a:t>not</a:t>
            </a:r>
            <a:r>
              <a:rPr lang="en-US" sz="1200" dirty="0"/>
              <a:t> in the longest path.</a:t>
            </a:r>
          </a:p>
        </p:txBody>
      </p:sp>
    </p:spTree>
    <p:extLst>
      <p:ext uri="{BB962C8B-B14F-4D97-AF65-F5344CB8AC3E}">
        <p14:creationId xmlns:p14="http://schemas.microsoft.com/office/powerpoint/2010/main" val="267575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>
            <a:extLst>
              <a:ext uri="{FF2B5EF4-FFF2-40B4-BE49-F238E27FC236}">
                <a16:creationId xmlns:a16="http://schemas.microsoft.com/office/drawing/2014/main" id="{5F3A6919-7CFC-DC4A-A795-7BECC133F1FA}"/>
              </a:ext>
            </a:extLst>
          </p:cNvPr>
          <p:cNvSpPr txBox="1"/>
          <p:nvPr/>
        </p:nvSpPr>
        <p:spPr>
          <a:xfrm>
            <a:off x="5812573" y="25272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0534D23-C879-194C-9A34-A6AC06806BA5}"/>
              </a:ext>
            </a:extLst>
          </p:cNvPr>
          <p:cNvSpPr txBox="1"/>
          <p:nvPr/>
        </p:nvSpPr>
        <p:spPr>
          <a:xfrm>
            <a:off x="6730286" y="25272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5D1A6FE-DDBB-4340-90CE-644D9EB42CE9}"/>
              </a:ext>
            </a:extLst>
          </p:cNvPr>
          <p:cNvSpPr txBox="1"/>
          <p:nvPr/>
        </p:nvSpPr>
        <p:spPr>
          <a:xfrm>
            <a:off x="7647999" y="25272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449BBEF-F6BC-D84B-A465-7D91C84C03A8}"/>
              </a:ext>
            </a:extLst>
          </p:cNvPr>
          <p:cNvSpPr txBox="1"/>
          <p:nvPr/>
        </p:nvSpPr>
        <p:spPr>
          <a:xfrm>
            <a:off x="8565712" y="25272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71" name="Table 7">
            <a:extLst>
              <a:ext uri="{FF2B5EF4-FFF2-40B4-BE49-F238E27FC236}">
                <a16:creationId xmlns:a16="http://schemas.microsoft.com/office/drawing/2014/main" id="{713EACBD-2CAE-AA48-8EE2-916F84725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442736"/>
              </p:ext>
            </p:extLst>
          </p:nvPr>
        </p:nvGraphicFramePr>
        <p:xfrm>
          <a:off x="5944180" y="579134"/>
          <a:ext cx="457142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284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41015254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72" name="Group 71">
            <a:extLst>
              <a:ext uri="{FF2B5EF4-FFF2-40B4-BE49-F238E27FC236}">
                <a16:creationId xmlns:a16="http://schemas.microsoft.com/office/drawing/2014/main" id="{67E28760-A37B-1B41-A8F0-7E1B9F72C648}"/>
              </a:ext>
            </a:extLst>
          </p:cNvPr>
          <p:cNvGrpSpPr/>
          <p:nvPr/>
        </p:nvGrpSpPr>
        <p:grpSpPr>
          <a:xfrm>
            <a:off x="5129170" y="1796676"/>
            <a:ext cx="487019" cy="487018"/>
            <a:chOff x="1282147" y="2640386"/>
            <a:chExt cx="487019" cy="487018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B1260A2-1C92-7F4D-9239-FFCC0D04B50E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13CC3C5-1624-7C42-B9AF-D6F4E30F8D8B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5B444718-5E0A-8C4A-A273-0CCC64FA10E3}"/>
              </a:ext>
            </a:extLst>
          </p:cNvPr>
          <p:cNvSpPr/>
          <p:nvPr/>
        </p:nvSpPr>
        <p:spPr>
          <a:xfrm>
            <a:off x="6172779" y="17966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AA30D84-B051-A147-A3D7-1E5C8FE35178}"/>
              </a:ext>
            </a:extLst>
          </p:cNvPr>
          <p:cNvCxnSpPr>
            <a:stCxn id="75" idx="1"/>
          </p:cNvCxnSpPr>
          <p:nvPr/>
        </p:nvCxnSpPr>
        <p:spPr>
          <a:xfrm flipH="1">
            <a:off x="5717053" y="204018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2938F847-06B3-174E-80A5-007600D66FD3}"/>
              </a:ext>
            </a:extLst>
          </p:cNvPr>
          <p:cNvSpPr/>
          <p:nvPr/>
        </p:nvSpPr>
        <p:spPr>
          <a:xfrm>
            <a:off x="7085707" y="17966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DF7AF540-3C88-A040-AEBC-402DF2FF4E82}"/>
              </a:ext>
            </a:extLst>
          </p:cNvPr>
          <p:cNvCxnSpPr>
            <a:cxnSpLocks/>
            <a:stCxn id="77" idx="1"/>
            <a:endCxn id="75" idx="3"/>
          </p:cNvCxnSpPr>
          <p:nvPr/>
        </p:nvCxnSpPr>
        <p:spPr>
          <a:xfrm flipH="1">
            <a:off x="6659797" y="204018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8361429-735E-1049-8DC1-FE0D2F959F30}"/>
              </a:ext>
            </a:extLst>
          </p:cNvPr>
          <p:cNvCxnSpPr>
            <a:cxnSpLocks/>
            <a:stCxn id="80" idx="1"/>
            <a:endCxn id="77" idx="3"/>
          </p:cNvCxnSpPr>
          <p:nvPr/>
        </p:nvCxnSpPr>
        <p:spPr>
          <a:xfrm flipH="1">
            <a:off x="7572725" y="2040185"/>
            <a:ext cx="4215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41CD79E2-D69C-9640-AA88-EBE4DC11F796}"/>
              </a:ext>
            </a:extLst>
          </p:cNvPr>
          <p:cNvSpPr/>
          <p:nvPr/>
        </p:nvSpPr>
        <p:spPr>
          <a:xfrm>
            <a:off x="7994271" y="179667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35723CA-1021-0846-A34B-04ADD793B3A6}"/>
              </a:ext>
            </a:extLst>
          </p:cNvPr>
          <p:cNvGrpSpPr/>
          <p:nvPr/>
        </p:nvGrpSpPr>
        <p:grpSpPr>
          <a:xfrm>
            <a:off x="6185321" y="822641"/>
            <a:ext cx="487019" cy="487019"/>
            <a:chOff x="2599997" y="5564256"/>
            <a:chExt cx="487018" cy="487018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416B4EBB-5675-AA47-9050-5779B465461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53DC3CC-47F8-C54E-8D17-62E7FF1CEDF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DA84BBF-9DCF-6A46-8D6F-C257D8401ECC}"/>
                  </a:ext>
                </a:extLst>
              </p:cNvPr>
              <p:cNvSpPr txBox="1"/>
              <p:nvPr/>
            </p:nvSpPr>
            <p:spPr>
              <a:xfrm>
                <a:off x="498441" y="1245223"/>
                <a:ext cx="37508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,3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i="1" err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DA84BBF-9DCF-6A46-8D6F-C257D8401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41" y="1245223"/>
                <a:ext cx="3750899" cy="584775"/>
              </a:xfrm>
              <a:prstGeom prst="rect">
                <a:avLst/>
              </a:prstGeom>
              <a:blipFill>
                <a:blip r:embed="rId2"/>
                <a:stretch>
                  <a:fillRect l="-2703" b="-23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DDFCCE8A-B488-874E-9341-C26A650D2B6F}"/>
              </a:ext>
            </a:extLst>
          </p:cNvPr>
          <p:cNvGrpSpPr/>
          <p:nvPr/>
        </p:nvGrpSpPr>
        <p:grpSpPr>
          <a:xfrm>
            <a:off x="7988595" y="824496"/>
            <a:ext cx="487019" cy="487019"/>
            <a:chOff x="2599997" y="5564256"/>
            <a:chExt cx="487018" cy="48701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75E6E27-F17B-B044-A2F4-C8AE7BBFBCA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7EA10F4-DEA0-FF44-92F7-042DBA8E3BD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A5FEA852-5134-D348-A539-8D10ED0CF502}"/>
              </a:ext>
            </a:extLst>
          </p:cNvPr>
          <p:cNvSpPr txBox="1"/>
          <p:nvPr/>
        </p:nvSpPr>
        <p:spPr>
          <a:xfrm>
            <a:off x="9483425" y="2527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8FDA43B4-9F69-5440-92C5-ECFB4519D69F}"/>
              </a:ext>
            </a:extLst>
          </p:cNvPr>
          <p:cNvGrpSpPr/>
          <p:nvPr/>
        </p:nvGrpSpPr>
        <p:grpSpPr>
          <a:xfrm>
            <a:off x="8897606" y="822641"/>
            <a:ext cx="487019" cy="487019"/>
            <a:chOff x="2599997" y="5564256"/>
            <a:chExt cx="487018" cy="487018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38EAEEDD-C552-CA44-8536-12DA08C7773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CA0EF4F6-ED57-2447-94B7-2E19BEB4A1F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5D43B5E5-89DC-1042-9A6F-E885E8E91100}"/>
              </a:ext>
            </a:extLst>
          </p:cNvPr>
          <p:cNvSpPr/>
          <p:nvPr/>
        </p:nvSpPr>
        <p:spPr>
          <a:xfrm>
            <a:off x="8892841" y="1787468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29BCBB7-9AE2-6543-A6D1-AEAC38C22E13}"/>
              </a:ext>
            </a:extLst>
          </p:cNvPr>
          <p:cNvGrpSpPr/>
          <p:nvPr/>
        </p:nvGrpSpPr>
        <p:grpSpPr>
          <a:xfrm>
            <a:off x="9791869" y="822641"/>
            <a:ext cx="487019" cy="487019"/>
            <a:chOff x="2599997" y="5564256"/>
            <a:chExt cx="487018" cy="487018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E06ED7E2-C365-924B-89FC-7BBBA2E6EDA3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D584B8B4-EF71-8341-8B94-FE23221D339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6AE4B2EC-50BE-2C46-8F18-F21E5C1AEAE2}"/>
              </a:ext>
            </a:extLst>
          </p:cNvPr>
          <p:cNvSpPr txBox="1"/>
          <p:nvPr/>
        </p:nvSpPr>
        <p:spPr>
          <a:xfrm>
            <a:off x="1548641" y="52783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7B1797B-BFDD-144E-AA0F-0FB60DFD6911}"/>
              </a:ext>
            </a:extLst>
          </p:cNvPr>
          <p:cNvSpPr txBox="1"/>
          <p:nvPr/>
        </p:nvSpPr>
        <p:spPr>
          <a:xfrm>
            <a:off x="2466354" y="52783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260DDA8-A9DA-C847-AC9D-24FF54D72371}"/>
              </a:ext>
            </a:extLst>
          </p:cNvPr>
          <p:cNvSpPr txBox="1"/>
          <p:nvPr/>
        </p:nvSpPr>
        <p:spPr>
          <a:xfrm>
            <a:off x="3384067" y="52783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7C8C89C-24B6-624D-8DFB-825D4BB39EFF}"/>
              </a:ext>
            </a:extLst>
          </p:cNvPr>
          <p:cNvSpPr txBox="1"/>
          <p:nvPr/>
        </p:nvSpPr>
        <p:spPr>
          <a:xfrm>
            <a:off x="4301780" y="527836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104" name="Table 7">
            <a:extLst>
              <a:ext uri="{FF2B5EF4-FFF2-40B4-BE49-F238E27FC236}">
                <a16:creationId xmlns:a16="http://schemas.microsoft.com/office/drawing/2014/main" id="{67C23ACD-F3D2-3242-8E4C-D60DFE079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46592"/>
              </p:ext>
            </p:extLst>
          </p:nvPr>
        </p:nvGraphicFramePr>
        <p:xfrm>
          <a:off x="1680248" y="3330295"/>
          <a:ext cx="457142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284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41015254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E58028A-7EE2-524B-B63D-BDAA2E80B53E}"/>
              </a:ext>
            </a:extLst>
          </p:cNvPr>
          <p:cNvGrpSpPr/>
          <p:nvPr/>
        </p:nvGrpSpPr>
        <p:grpSpPr>
          <a:xfrm>
            <a:off x="865238" y="4547837"/>
            <a:ext cx="487019" cy="487018"/>
            <a:chOff x="1282147" y="2640386"/>
            <a:chExt cx="487019" cy="487018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96B7C65-F6DF-574F-A029-8C227419B33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BD64420-77CE-7149-93E8-3B3BCE2AA66C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6602404-4C49-334C-AA74-E77B603751EE}"/>
              </a:ext>
            </a:extLst>
          </p:cNvPr>
          <p:cNvSpPr/>
          <p:nvPr/>
        </p:nvSpPr>
        <p:spPr>
          <a:xfrm>
            <a:off x="1908847" y="4547837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E84E8626-CEEA-4048-9DC0-A5AEC4C69B08}"/>
              </a:ext>
            </a:extLst>
          </p:cNvPr>
          <p:cNvCxnSpPr>
            <a:stCxn id="108" idx="1"/>
          </p:cNvCxnSpPr>
          <p:nvPr/>
        </p:nvCxnSpPr>
        <p:spPr>
          <a:xfrm flipH="1">
            <a:off x="1453121" y="479134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00CDB30-A834-C840-B9FD-81002669AE12}"/>
              </a:ext>
            </a:extLst>
          </p:cNvPr>
          <p:cNvSpPr/>
          <p:nvPr/>
        </p:nvSpPr>
        <p:spPr>
          <a:xfrm>
            <a:off x="2821775" y="4547837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3669F84B-2265-2146-97A7-9FCBF1E537CC}"/>
              </a:ext>
            </a:extLst>
          </p:cNvPr>
          <p:cNvCxnSpPr>
            <a:cxnSpLocks/>
            <a:stCxn id="110" idx="1"/>
            <a:endCxn id="108" idx="3"/>
          </p:cNvCxnSpPr>
          <p:nvPr/>
        </p:nvCxnSpPr>
        <p:spPr>
          <a:xfrm flipH="1">
            <a:off x="2395865" y="4791346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B2BE88D1-8DCE-F24B-AE93-FF16F4F0CE9E}"/>
              </a:ext>
            </a:extLst>
          </p:cNvPr>
          <p:cNvCxnSpPr>
            <a:cxnSpLocks/>
            <a:stCxn id="113" idx="1"/>
            <a:endCxn id="110" idx="3"/>
          </p:cNvCxnSpPr>
          <p:nvPr/>
        </p:nvCxnSpPr>
        <p:spPr>
          <a:xfrm flipH="1">
            <a:off x="3308793" y="4791346"/>
            <a:ext cx="4215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AC6B24E-1CD2-A047-B096-056A3D9CA551}"/>
              </a:ext>
            </a:extLst>
          </p:cNvPr>
          <p:cNvSpPr/>
          <p:nvPr/>
        </p:nvSpPr>
        <p:spPr>
          <a:xfrm>
            <a:off x="3730339" y="4547837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726F68FB-6BB9-3B42-8C18-FBD3708D0A05}"/>
              </a:ext>
            </a:extLst>
          </p:cNvPr>
          <p:cNvGrpSpPr/>
          <p:nvPr/>
        </p:nvGrpSpPr>
        <p:grpSpPr>
          <a:xfrm>
            <a:off x="1921389" y="3573802"/>
            <a:ext cx="487019" cy="487019"/>
            <a:chOff x="2599997" y="5564256"/>
            <a:chExt cx="487018" cy="487018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6934774-D607-EC49-8170-A75F21AEA69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D832BA7E-B93B-4B4C-A73F-A65F7E361B5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9CD5FBC2-1203-574F-82C4-081F277A8DD9}"/>
              </a:ext>
            </a:extLst>
          </p:cNvPr>
          <p:cNvGrpSpPr/>
          <p:nvPr/>
        </p:nvGrpSpPr>
        <p:grpSpPr>
          <a:xfrm>
            <a:off x="3724663" y="3575657"/>
            <a:ext cx="487019" cy="487019"/>
            <a:chOff x="2599997" y="5564256"/>
            <a:chExt cx="487018" cy="487018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8B11378C-CAA0-484D-9A02-08A5142AAF1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142AA156-5F6B-8847-9F6F-6522BE5D621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366BC40D-B2AC-7F4A-956F-182CC483839A}"/>
              </a:ext>
            </a:extLst>
          </p:cNvPr>
          <p:cNvSpPr txBox="1"/>
          <p:nvPr/>
        </p:nvSpPr>
        <p:spPr>
          <a:xfrm>
            <a:off x="5219493" y="527836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39D04397-DE94-5646-A677-606079890F2C}"/>
              </a:ext>
            </a:extLst>
          </p:cNvPr>
          <p:cNvGrpSpPr/>
          <p:nvPr/>
        </p:nvGrpSpPr>
        <p:grpSpPr>
          <a:xfrm>
            <a:off x="4633674" y="3573802"/>
            <a:ext cx="487019" cy="487019"/>
            <a:chOff x="2599997" y="5564256"/>
            <a:chExt cx="487018" cy="487018"/>
          </a:xfrm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B4AA4366-2022-884C-906D-0B86F60F25A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404945F3-2E1E-D543-8609-2075E932FD5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0289651-39EF-EE4D-A478-A7A126D4C148}"/>
              </a:ext>
            </a:extLst>
          </p:cNvPr>
          <p:cNvSpPr/>
          <p:nvPr/>
        </p:nvSpPr>
        <p:spPr>
          <a:xfrm>
            <a:off x="4628909" y="453862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25F83D69-EEFB-BA40-8E2A-BE41161CFDEC}"/>
              </a:ext>
            </a:extLst>
          </p:cNvPr>
          <p:cNvGrpSpPr/>
          <p:nvPr/>
        </p:nvGrpSpPr>
        <p:grpSpPr>
          <a:xfrm>
            <a:off x="5527937" y="3573802"/>
            <a:ext cx="487019" cy="487019"/>
            <a:chOff x="2599997" y="5564256"/>
            <a:chExt cx="487018" cy="487018"/>
          </a:xfrm>
        </p:grpSpPr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1C5A4EF8-F2D6-DC4C-BB7C-4B8AA446947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553459E1-4588-F64A-90CB-2D2FAE3A62B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68DE393A-E853-6149-A342-353754640BEA}"/>
              </a:ext>
            </a:extLst>
          </p:cNvPr>
          <p:cNvCxnSpPr>
            <a:cxnSpLocks/>
            <a:stCxn id="132" idx="1"/>
            <a:endCxn id="113" idx="3"/>
          </p:cNvCxnSpPr>
          <p:nvPr/>
        </p:nvCxnSpPr>
        <p:spPr>
          <a:xfrm flipH="1">
            <a:off x="4217357" y="3817312"/>
            <a:ext cx="416317" cy="9740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57661877-4BDB-FD43-B1CF-D8C3E623635C}"/>
              </a:ext>
            </a:extLst>
          </p:cNvPr>
          <p:cNvCxnSpPr>
            <a:cxnSpLocks/>
            <a:stCxn id="145" idx="1"/>
            <a:endCxn id="132" idx="3"/>
          </p:cNvCxnSpPr>
          <p:nvPr/>
        </p:nvCxnSpPr>
        <p:spPr>
          <a:xfrm flipH="1">
            <a:off x="5120693" y="3817312"/>
            <a:ext cx="40724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442F3088-66C4-1B4F-A67D-15AA57C3CB37}"/>
              </a:ext>
            </a:extLst>
          </p:cNvPr>
          <p:cNvCxnSpPr>
            <a:cxnSpLocks/>
            <a:stCxn id="96" idx="1"/>
            <a:endCxn id="80" idx="3"/>
          </p:cNvCxnSpPr>
          <p:nvPr/>
        </p:nvCxnSpPr>
        <p:spPr>
          <a:xfrm flipH="1">
            <a:off x="8481289" y="2030977"/>
            <a:ext cx="411552" cy="92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FC480E93-85F8-CA4F-81EE-A5E9E0BB0499}"/>
              </a:ext>
            </a:extLst>
          </p:cNvPr>
          <p:cNvCxnSpPr>
            <a:cxnSpLocks/>
            <a:stCxn id="136" idx="1"/>
            <a:endCxn id="113" idx="3"/>
          </p:cNvCxnSpPr>
          <p:nvPr/>
        </p:nvCxnSpPr>
        <p:spPr>
          <a:xfrm flipH="1">
            <a:off x="4217357" y="4782138"/>
            <a:ext cx="411552" cy="92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23F65CAC-E79C-F04B-8B4F-4CADD3481194}"/>
              </a:ext>
            </a:extLst>
          </p:cNvPr>
          <p:cNvSpPr txBox="1"/>
          <p:nvPr/>
        </p:nvSpPr>
        <p:spPr>
          <a:xfrm>
            <a:off x="7302698" y="52783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0D306364-B3DB-FB4F-92D9-26536466A5B1}"/>
              </a:ext>
            </a:extLst>
          </p:cNvPr>
          <p:cNvSpPr txBox="1"/>
          <p:nvPr/>
        </p:nvSpPr>
        <p:spPr>
          <a:xfrm>
            <a:off x="8220411" y="52783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0AA13D7-BA15-9749-9970-D91E64AD10C5}"/>
              </a:ext>
            </a:extLst>
          </p:cNvPr>
          <p:cNvSpPr txBox="1"/>
          <p:nvPr/>
        </p:nvSpPr>
        <p:spPr>
          <a:xfrm>
            <a:off x="9138124" y="52783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0197BD2-547B-0F4E-AA79-79BD5E2BA1C8}"/>
              </a:ext>
            </a:extLst>
          </p:cNvPr>
          <p:cNvSpPr txBox="1"/>
          <p:nvPr/>
        </p:nvSpPr>
        <p:spPr>
          <a:xfrm>
            <a:off x="10055837" y="527836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161" name="Table 7">
            <a:extLst>
              <a:ext uri="{FF2B5EF4-FFF2-40B4-BE49-F238E27FC236}">
                <a16:creationId xmlns:a16="http://schemas.microsoft.com/office/drawing/2014/main" id="{07B26E34-3720-F745-A2D3-D779F373C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00813"/>
              </p:ext>
            </p:extLst>
          </p:nvPr>
        </p:nvGraphicFramePr>
        <p:xfrm>
          <a:off x="7434305" y="3330295"/>
          <a:ext cx="457142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284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284">
                  <a:extLst>
                    <a:ext uri="{9D8B030D-6E8A-4147-A177-3AD203B41FA5}">
                      <a16:colId xmlns:a16="http://schemas.microsoft.com/office/drawing/2014/main" val="341015254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62" name="Group 161">
            <a:extLst>
              <a:ext uri="{FF2B5EF4-FFF2-40B4-BE49-F238E27FC236}">
                <a16:creationId xmlns:a16="http://schemas.microsoft.com/office/drawing/2014/main" id="{BC790E1E-6597-8F4F-9B9A-678BA646152A}"/>
              </a:ext>
            </a:extLst>
          </p:cNvPr>
          <p:cNvGrpSpPr/>
          <p:nvPr/>
        </p:nvGrpSpPr>
        <p:grpSpPr>
          <a:xfrm>
            <a:off x="6619295" y="4547837"/>
            <a:ext cx="487019" cy="487018"/>
            <a:chOff x="1282147" y="2640386"/>
            <a:chExt cx="487019" cy="487018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863AA6CF-DD2C-4547-935C-05E6BFDA7BF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0F1DFB4-31A4-B14A-ACE4-8633F9B2FDC9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65" name="Rectangle 164">
            <a:extLst>
              <a:ext uri="{FF2B5EF4-FFF2-40B4-BE49-F238E27FC236}">
                <a16:creationId xmlns:a16="http://schemas.microsoft.com/office/drawing/2014/main" id="{D36D8D16-D47C-C143-AA38-E74E77808BBD}"/>
              </a:ext>
            </a:extLst>
          </p:cNvPr>
          <p:cNvSpPr/>
          <p:nvPr/>
        </p:nvSpPr>
        <p:spPr>
          <a:xfrm>
            <a:off x="7662904" y="4547837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8B5C8178-A6A6-1B47-A405-381D1CD76ADD}"/>
              </a:ext>
            </a:extLst>
          </p:cNvPr>
          <p:cNvCxnSpPr>
            <a:stCxn id="165" idx="1"/>
          </p:cNvCxnSpPr>
          <p:nvPr/>
        </p:nvCxnSpPr>
        <p:spPr>
          <a:xfrm flipH="1">
            <a:off x="7207178" y="479134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D9E937A-936D-A84A-8EB7-5B6E09FC7824}"/>
              </a:ext>
            </a:extLst>
          </p:cNvPr>
          <p:cNvSpPr/>
          <p:nvPr/>
        </p:nvSpPr>
        <p:spPr>
          <a:xfrm>
            <a:off x="8575832" y="4547837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CE0884D1-13DB-EE49-B0B0-00178C233C56}"/>
              </a:ext>
            </a:extLst>
          </p:cNvPr>
          <p:cNvCxnSpPr>
            <a:cxnSpLocks/>
            <a:stCxn id="168" idx="1"/>
            <a:endCxn id="165" idx="3"/>
          </p:cNvCxnSpPr>
          <p:nvPr/>
        </p:nvCxnSpPr>
        <p:spPr>
          <a:xfrm flipH="1">
            <a:off x="8149922" y="4791346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8153B998-8F1D-CA47-BF0E-7C9F22062789}"/>
              </a:ext>
            </a:extLst>
          </p:cNvPr>
          <p:cNvCxnSpPr>
            <a:cxnSpLocks/>
            <a:stCxn id="171" idx="1"/>
            <a:endCxn id="168" idx="3"/>
          </p:cNvCxnSpPr>
          <p:nvPr/>
        </p:nvCxnSpPr>
        <p:spPr>
          <a:xfrm flipH="1">
            <a:off x="9062850" y="4791346"/>
            <a:ext cx="42154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951D37A-5E0F-4847-98D3-F84329244694}"/>
              </a:ext>
            </a:extLst>
          </p:cNvPr>
          <p:cNvSpPr/>
          <p:nvPr/>
        </p:nvSpPr>
        <p:spPr>
          <a:xfrm>
            <a:off x="9484396" y="4547837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2B22CB61-02C1-DF4F-AF19-4842E27D3B93}"/>
              </a:ext>
            </a:extLst>
          </p:cNvPr>
          <p:cNvGrpSpPr/>
          <p:nvPr/>
        </p:nvGrpSpPr>
        <p:grpSpPr>
          <a:xfrm>
            <a:off x="7675446" y="3573802"/>
            <a:ext cx="487019" cy="487019"/>
            <a:chOff x="2599997" y="5564256"/>
            <a:chExt cx="487018" cy="487018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38D598E6-3EFA-F44D-85B7-40894689F1B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A697750E-781C-AF4F-A044-E55D79D19AF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92523F21-6F5B-B24F-BA39-CBF963E2D3BE}"/>
              </a:ext>
            </a:extLst>
          </p:cNvPr>
          <p:cNvGrpSpPr/>
          <p:nvPr/>
        </p:nvGrpSpPr>
        <p:grpSpPr>
          <a:xfrm>
            <a:off x="9478720" y="3575657"/>
            <a:ext cx="487019" cy="487019"/>
            <a:chOff x="2599997" y="5564256"/>
            <a:chExt cx="487018" cy="487018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0903F680-BB2C-ED4B-B9D8-2EE935CA08E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247E3AB6-C3CF-AB41-93CE-7764ACE6218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37FF0249-0F02-1345-B333-3D0D45C0C147}"/>
              </a:ext>
            </a:extLst>
          </p:cNvPr>
          <p:cNvSpPr txBox="1"/>
          <p:nvPr/>
        </p:nvSpPr>
        <p:spPr>
          <a:xfrm>
            <a:off x="10973550" y="527836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6A9E96A1-A898-D84D-AEEB-0A406BAEC447}"/>
              </a:ext>
            </a:extLst>
          </p:cNvPr>
          <p:cNvGrpSpPr/>
          <p:nvPr/>
        </p:nvGrpSpPr>
        <p:grpSpPr>
          <a:xfrm>
            <a:off x="10387731" y="3573802"/>
            <a:ext cx="487019" cy="487019"/>
            <a:chOff x="2599997" y="5564256"/>
            <a:chExt cx="487018" cy="487018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BCEDBE83-2211-ED41-98EE-37C3318BE94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2A1765A-D194-2944-8EBE-BD03E0010BE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08" name="Rectangle 207">
            <a:extLst>
              <a:ext uri="{FF2B5EF4-FFF2-40B4-BE49-F238E27FC236}">
                <a16:creationId xmlns:a16="http://schemas.microsoft.com/office/drawing/2014/main" id="{362096E0-8189-F541-B6B8-64AE5B076FC8}"/>
              </a:ext>
            </a:extLst>
          </p:cNvPr>
          <p:cNvSpPr/>
          <p:nvPr/>
        </p:nvSpPr>
        <p:spPr>
          <a:xfrm>
            <a:off x="10382966" y="453862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F9399C0F-D542-8E47-A417-1FB789C23008}"/>
              </a:ext>
            </a:extLst>
          </p:cNvPr>
          <p:cNvGrpSpPr/>
          <p:nvPr/>
        </p:nvGrpSpPr>
        <p:grpSpPr>
          <a:xfrm>
            <a:off x="11281994" y="3573802"/>
            <a:ext cx="487019" cy="487019"/>
            <a:chOff x="2599997" y="5564256"/>
            <a:chExt cx="487018" cy="487018"/>
          </a:xfrm>
        </p:grpSpPr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40634C8B-24F5-4942-B2DA-64C8117FB8D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69F11C59-E980-1243-83E7-58839A9FEE7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37F143B3-21A7-9C42-B34A-E3289BEB5CF1}"/>
              </a:ext>
            </a:extLst>
          </p:cNvPr>
          <p:cNvCxnSpPr>
            <a:cxnSpLocks/>
            <a:stCxn id="193" idx="1"/>
            <a:endCxn id="179" idx="3"/>
          </p:cNvCxnSpPr>
          <p:nvPr/>
        </p:nvCxnSpPr>
        <p:spPr>
          <a:xfrm flipH="1">
            <a:off x="9965739" y="3817312"/>
            <a:ext cx="421992" cy="185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68CD804F-A2CE-0644-9D05-0F3B5C6DE2DE}"/>
              </a:ext>
            </a:extLst>
          </p:cNvPr>
          <p:cNvCxnSpPr>
            <a:cxnSpLocks/>
            <a:stCxn id="213" idx="1"/>
            <a:endCxn id="193" idx="3"/>
          </p:cNvCxnSpPr>
          <p:nvPr/>
        </p:nvCxnSpPr>
        <p:spPr>
          <a:xfrm flipH="1">
            <a:off x="10874750" y="3817312"/>
            <a:ext cx="40724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7056FDC0-41CB-774A-AFC5-30DFFD8FE1D6}"/>
              </a:ext>
            </a:extLst>
          </p:cNvPr>
          <p:cNvCxnSpPr>
            <a:cxnSpLocks/>
            <a:stCxn id="208" idx="1"/>
            <a:endCxn id="171" idx="3"/>
          </p:cNvCxnSpPr>
          <p:nvPr/>
        </p:nvCxnSpPr>
        <p:spPr>
          <a:xfrm flipH="1">
            <a:off x="9971414" y="4782138"/>
            <a:ext cx="411552" cy="92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074F896D-FF9B-E549-8362-6F10212D1D29}"/>
              </a:ext>
            </a:extLst>
          </p:cNvPr>
          <p:cNvSpPr txBox="1"/>
          <p:nvPr/>
        </p:nvSpPr>
        <p:spPr>
          <a:xfrm>
            <a:off x="10401138" y="25319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4D59A8EA-BC34-E144-BD29-AC84D5B1E96F}"/>
              </a:ext>
            </a:extLst>
          </p:cNvPr>
          <p:cNvSpPr txBox="1"/>
          <p:nvPr/>
        </p:nvSpPr>
        <p:spPr>
          <a:xfrm>
            <a:off x="6114579" y="52783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DF853A1C-B418-9C46-A242-74BB43029386}"/>
              </a:ext>
            </a:extLst>
          </p:cNvPr>
          <p:cNvSpPr txBox="1"/>
          <p:nvPr/>
        </p:nvSpPr>
        <p:spPr>
          <a:xfrm>
            <a:off x="11874118" y="52727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cxnSp>
        <p:nvCxnSpPr>
          <p:cNvPr id="222" name="Straight Arrow Connector 221">
            <a:extLst>
              <a:ext uri="{FF2B5EF4-FFF2-40B4-BE49-F238E27FC236}">
                <a16:creationId xmlns:a16="http://schemas.microsoft.com/office/drawing/2014/main" id="{41FCAE3B-47B9-0044-8037-A19A81745832}"/>
              </a:ext>
            </a:extLst>
          </p:cNvPr>
          <p:cNvCxnSpPr>
            <a:cxnSpLocks/>
            <a:stCxn id="179" idx="1"/>
            <a:endCxn id="168" idx="3"/>
          </p:cNvCxnSpPr>
          <p:nvPr/>
        </p:nvCxnSpPr>
        <p:spPr>
          <a:xfrm flipH="1">
            <a:off x="9062850" y="3819167"/>
            <a:ext cx="415870" cy="97217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582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DA84BBF-9DCF-6A46-8D6F-C257D8401ECC}"/>
                  </a:ext>
                </a:extLst>
              </p:cNvPr>
              <p:cNvSpPr txBox="1"/>
              <p:nvPr/>
            </p:nvSpPr>
            <p:spPr>
              <a:xfrm>
                <a:off x="498441" y="1245223"/>
                <a:ext cx="33254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, 5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, 2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, 2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DA84BBF-9DCF-6A46-8D6F-C257D8401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41" y="1245223"/>
                <a:ext cx="3325462" cy="584775"/>
              </a:xfrm>
              <a:prstGeom prst="rect">
                <a:avLst/>
              </a:prstGeom>
              <a:blipFill>
                <a:blip r:embed="rId2"/>
                <a:stretch>
                  <a:fillRect l="-3053" b="-23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TextBox 142">
            <a:extLst>
              <a:ext uri="{FF2B5EF4-FFF2-40B4-BE49-F238E27FC236}">
                <a16:creationId xmlns:a16="http://schemas.microsoft.com/office/drawing/2014/main" id="{A0CA099D-1C38-C541-8F6D-4273D7D7E7E1}"/>
              </a:ext>
            </a:extLst>
          </p:cNvPr>
          <p:cNvSpPr txBox="1"/>
          <p:nvPr/>
        </p:nvSpPr>
        <p:spPr>
          <a:xfrm>
            <a:off x="1840732" y="4883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60D910F-6F03-3741-9D25-79463139DFEE}"/>
              </a:ext>
            </a:extLst>
          </p:cNvPr>
          <p:cNvSpPr txBox="1"/>
          <p:nvPr/>
        </p:nvSpPr>
        <p:spPr>
          <a:xfrm>
            <a:off x="2758446" y="4883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B74A798E-C4DB-8745-A63D-6A06C24E18CA}"/>
              </a:ext>
            </a:extLst>
          </p:cNvPr>
          <p:cNvSpPr txBox="1"/>
          <p:nvPr/>
        </p:nvSpPr>
        <p:spPr>
          <a:xfrm>
            <a:off x="3676160" y="4883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2BDFC05-4E20-0140-B0EF-66A7031EC953}"/>
              </a:ext>
            </a:extLst>
          </p:cNvPr>
          <p:cNvSpPr txBox="1"/>
          <p:nvPr/>
        </p:nvSpPr>
        <p:spPr>
          <a:xfrm>
            <a:off x="4593872" y="4883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64008381-7FC2-9A43-883C-9D4529EAB027}"/>
              </a:ext>
            </a:extLst>
          </p:cNvPr>
          <p:cNvSpPr txBox="1"/>
          <p:nvPr/>
        </p:nvSpPr>
        <p:spPr>
          <a:xfrm>
            <a:off x="5511585" y="4883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B51D27EF-9C56-5A4C-8BB3-2F3D160171B4}"/>
              </a:ext>
            </a:extLst>
          </p:cNvPr>
          <p:cNvSpPr txBox="1"/>
          <p:nvPr/>
        </p:nvSpPr>
        <p:spPr>
          <a:xfrm>
            <a:off x="6429297" y="4883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CD79103-CB65-024D-B0EA-839A5BDACCFF}"/>
              </a:ext>
            </a:extLst>
          </p:cNvPr>
          <p:cNvSpPr txBox="1"/>
          <p:nvPr/>
        </p:nvSpPr>
        <p:spPr>
          <a:xfrm>
            <a:off x="7347011" y="4883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7448932D-F096-0849-802B-3AF983DAC65F}"/>
              </a:ext>
            </a:extLst>
          </p:cNvPr>
          <p:cNvSpPr txBox="1"/>
          <p:nvPr/>
        </p:nvSpPr>
        <p:spPr>
          <a:xfrm>
            <a:off x="8264723" y="4883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9AF3C6E6-CFBB-714C-B8AF-A1F786485C8C}"/>
              </a:ext>
            </a:extLst>
          </p:cNvPr>
          <p:cNvSpPr txBox="1"/>
          <p:nvPr/>
        </p:nvSpPr>
        <p:spPr>
          <a:xfrm>
            <a:off x="9182437" y="4883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3E2BD203-BEB6-1E47-87A4-058A20174C64}"/>
              </a:ext>
            </a:extLst>
          </p:cNvPr>
          <p:cNvSpPr txBox="1"/>
          <p:nvPr/>
        </p:nvSpPr>
        <p:spPr>
          <a:xfrm>
            <a:off x="10100151" y="488357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graphicFrame>
        <p:nvGraphicFramePr>
          <p:cNvPr id="176" name="Table 7">
            <a:extLst>
              <a:ext uri="{FF2B5EF4-FFF2-40B4-BE49-F238E27FC236}">
                <a16:creationId xmlns:a16="http://schemas.microsoft.com/office/drawing/2014/main" id="{B1A6C14F-E21E-0B41-A900-581419D8C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73464"/>
              </p:ext>
            </p:extLst>
          </p:nvPr>
        </p:nvGraphicFramePr>
        <p:xfrm>
          <a:off x="1972341" y="2935511"/>
          <a:ext cx="8229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80" name="Group 179">
            <a:extLst>
              <a:ext uri="{FF2B5EF4-FFF2-40B4-BE49-F238E27FC236}">
                <a16:creationId xmlns:a16="http://schemas.microsoft.com/office/drawing/2014/main" id="{96AB5B75-F9EA-574B-9EE0-EAD0279F1E1A}"/>
              </a:ext>
            </a:extLst>
          </p:cNvPr>
          <p:cNvGrpSpPr/>
          <p:nvPr/>
        </p:nvGrpSpPr>
        <p:grpSpPr>
          <a:xfrm>
            <a:off x="1157331" y="4153054"/>
            <a:ext cx="487019" cy="487019"/>
            <a:chOff x="1282147" y="2640386"/>
            <a:chExt cx="487019" cy="487018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E553AD7B-4B87-3645-AEC5-3451BFD4FC3C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86BB7425-D8E1-104E-8C16-73A45BC6CD5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C9497AD-EFB5-4842-9ABD-9FDA14834D5D}"/>
              </a:ext>
            </a:extLst>
          </p:cNvPr>
          <p:cNvSpPr/>
          <p:nvPr/>
        </p:nvSpPr>
        <p:spPr>
          <a:xfrm>
            <a:off x="2200938" y="415305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6B9C61D3-EF5F-6D41-8584-6120F891F625}"/>
              </a:ext>
            </a:extLst>
          </p:cNvPr>
          <p:cNvCxnSpPr>
            <a:stCxn id="184" idx="1"/>
          </p:cNvCxnSpPr>
          <p:nvPr/>
        </p:nvCxnSpPr>
        <p:spPr>
          <a:xfrm flipH="1">
            <a:off x="1745214" y="439656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AB6FA53A-36F4-634A-BE8E-75BA17E31249}"/>
              </a:ext>
            </a:extLst>
          </p:cNvPr>
          <p:cNvGrpSpPr/>
          <p:nvPr/>
        </p:nvGrpSpPr>
        <p:grpSpPr>
          <a:xfrm>
            <a:off x="2200937" y="3113162"/>
            <a:ext cx="487019" cy="487019"/>
            <a:chOff x="2599997" y="5564256"/>
            <a:chExt cx="487018" cy="487018"/>
          </a:xfrm>
        </p:grpSpPr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9A350C0A-2663-4A40-96F4-539AD3A3583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C9AF6E41-8E1F-224E-8A0F-4DF4F2989C1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0" name="Rectangle 189">
            <a:extLst>
              <a:ext uri="{FF2B5EF4-FFF2-40B4-BE49-F238E27FC236}">
                <a16:creationId xmlns:a16="http://schemas.microsoft.com/office/drawing/2014/main" id="{0A9E478D-6B8A-3E41-A503-AC2F8AC602D1}"/>
              </a:ext>
            </a:extLst>
          </p:cNvPr>
          <p:cNvSpPr/>
          <p:nvPr/>
        </p:nvSpPr>
        <p:spPr>
          <a:xfrm>
            <a:off x="3097617" y="415305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68533C4-3B34-8146-9ECF-E5EE1A250C65}"/>
              </a:ext>
            </a:extLst>
          </p:cNvPr>
          <p:cNvSpPr/>
          <p:nvPr/>
        </p:nvSpPr>
        <p:spPr>
          <a:xfrm>
            <a:off x="4002274" y="415305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D405537F-3E57-D644-A7E8-BB1C924B6D8F}"/>
              </a:ext>
            </a:extLst>
          </p:cNvPr>
          <p:cNvSpPr/>
          <p:nvPr/>
        </p:nvSpPr>
        <p:spPr>
          <a:xfrm>
            <a:off x="4927382" y="4153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48E8428B-9052-414B-A506-887ECEE09826}"/>
              </a:ext>
            </a:extLst>
          </p:cNvPr>
          <p:cNvSpPr/>
          <p:nvPr/>
        </p:nvSpPr>
        <p:spPr>
          <a:xfrm>
            <a:off x="5852490" y="4153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7FB7480-C5B1-4845-8D56-5BDFC82A14B5}"/>
              </a:ext>
            </a:extLst>
          </p:cNvPr>
          <p:cNvSpPr/>
          <p:nvPr/>
        </p:nvSpPr>
        <p:spPr>
          <a:xfrm>
            <a:off x="6754252" y="415305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09DCCECE-E1E3-0E46-AFFE-03FB356DC448}"/>
              </a:ext>
            </a:extLst>
          </p:cNvPr>
          <p:cNvSpPr/>
          <p:nvPr/>
        </p:nvSpPr>
        <p:spPr>
          <a:xfrm>
            <a:off x="7658909" y="415304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15FBA374-7A6C-D04C-A0FB-669F7FC37FF1}"/>
              </a:ext>
            </a:extLst>
          </p:cNvPr>
          <p:cNvGrpSpPr/>
          <p:nvPr/>
        </p:nvGrpSpPr>
        <p:grpSpPr>
          <a:xfrm>
            <a:off x="6754252" y="3113161"/>
            <a:ext cx="487019" cy="487019"/>
            <a:chOff x="2599997" y="5564256"/>
            <a:chExt cx="487018" cy="487018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531536CF-2A04-E64B-AB43-5C033BBA660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9CC6F81-FBC7-DA40-B26E-8117679AE68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32E1FC96-4F11-C54E-A630-8B01C2FE6381}"/>
              </a:ext>
            </a:extLst>
          </p:cNvPr>
          <p:cNvGrpSpPr/>
          <p:nvPr/>
        </p:nvGrpSpPr>
        <p:grpSpPr>
          <a:xfrm>
            <a:off x="8574414" y="3113161"/>
            <a:ext cx="487019" cy="487019"/>
            <a:chOff x="2599997" y="5564256"/>
            <a:chExt cx="487018" cy="487018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09F8630B-91E1-2348-9915-A3DEE3C61E2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D3ECD3C9-7211-6E42-9BBE-FB152AC23D6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F8574044-E162-F841-A933-C54544EC9DB2}"/>
              </a:ext>
            </a:extLst>
          </p:cNvPr>
          <p:cNvGrpSpPr/>
          <p:nvPr/>
        </p:nvGrpSpPr>
        <p:grpSpPr>
          <a:xfrm>
            <a:off x="9504044" y="3113161"/>
            <a:ext cx="487019" cy="487019"/>
            <a:chOff x="2599997" y="5564256"/>
            <a:chExt cx="487018" cy="487018"/>
          </a:xfrm>
        </p:grpSpPr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33478545-B5EE-4B47-901D-893A4A1EC71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0F6D0269-EF85-E348-8337-0B2EA5C9FFC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1AD57172-08F6-F844-9C5D-DBFD6640C03B}"/>
              </a:ext>
            </a:extLst>
          </p:cNvPr>
          <p:cNvCxnSpPr>
            <a:cxnSpLocks/>
            <a:stCxn id="190" idx="1"/>
            <a:endCxn id="184" idx="3"/>
          </p:cNvCxnSpPr>
          <p:nvPr/>
        </p:nvCxnSpPr>
        <p:spPr>
          <a:xfrm flipH="1">
            <a:off x="2687957" y="439656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B8658FCB-8D89-E346-A338-FD72FE450DD6}"/>
              </a:ext>
            </a:extLst>
          </p:cNvPr>
          <p:cNvCxnSpPr>
            <a:cxnSpLocks/>
            <a:stCxn id="191" idx="1"/>
            <a:endCxn id="190" idx="3"/>
          </p:cNvCxnSpPr>
          <p:nvPr/>
        </p:nvCxnSpPr>
        <p:spPr>
          <a:xfrm flipH="1">
            <a:off x="3584636" y="439656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454D20CF-59A6-794D-8347-8B895C28AA2A}"/>
              </a:ext>
            </a:extLst>
          </p:cNvPr>
          <p:cNvCxnSpPr>
            <a:cxnSpLocks/>
            <a:stCxn id="195" idx="1"/>
          </p:cNvCxnSpPr>
          <p:nvPr/>
        </p:nvCxnSpPr>
        <p:spPr>
          <a:xfrm flipH="1">
            <a:off x="4489293" y="439656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535BFFD5-BA98-954E-958A-7B6A5F40A31F}"/>
              </a:ext>
            </a:extLst>
          </p:cNvPr>
          <p:cNvCxnSpPr>
            <a:cxnSpLocks/>
            <a:stCxn id="196" idx="1"/>
            <a:endCxn id="195" idx="3"/>
          </p:cNvCxnSpPr>
          <p:nvPr/>
        </p:nvCxnSpPr>
        <p:spPr>
          <a:xfrm flipH="1">
            <a:off x="5414401" y="439656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>
            <a:extLst>
              <a:ext uri="{FF2B5EF4-FFF2-40B4-BE49-F238E27FC236}">
                <a16:creationId xmlns:a16="http://schemas.microsoft.com/office/drawing/2014/main" id="{4F5C6B4E-D921-654C-90F3-5A5F51BC5674}"/>
              </a:ext>
            </a:extLst>
          </p:cNvPr>
          <p:cNvCxnSpPr>
            <a:cxnSpLocks/>
            <a:stCxn id="197" idx="1"/>
            <a:endCxn id="196" idx="3"/>
          </p:cNvCxnSpPr>
          <p:nvPr/>
        </p:nvCxnSpPr>
        <p:spPr>
          <a:xfrm flipH="1">
            <a:off x="6339509" y="4396560"/>
            <a:ext cx="41474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9B20DE88-C702-9840-9E12-3B63FDCB37F1}"/>
              </a:ext>
            </a:extLst>
          </p:cNvPr>
          <p:cNvCxnSpPr>
            <a:cxnSpLocks/>
            <a:stCxn id="198" idx="1"/>
            <a:endCxn id="197" idx="3"/>
          </p:cNvCxnSpPr>
          <p:nvPr/>
        </p:nvCxnSpPr>
        <p:spPr>
          <a:xfrm flipH="1">
            <a:off x="7241271" y="4396559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469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ABCC23AE-5AE6-1143-B524-E488F64B1A4D}"/>
              </a:ext>
            </a:extLst>
          </p:cNvPr>
          <p:cNvSpPr/>
          <p:nvPr/>
        </p:nvSpPr>
        <p:spPr>
          <a:xfrm>
            <a:off x="-1171575" y="-371476"/>
            <a:ext cx="15201900" cy="17730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ACCE307-C525-6F49-B893-AB55798229E3}"/>
              </a:ext>
            </a:extLst>
          </p:cNvPr>
          <p:cNvSpPr/>
          <p:nvPr/>
        </p:nvSpPr>
        <p:spPr>
          <a:xfrm flipH="1">
            <a:off x="1013306" y="7592808"/>
            <a:ext cx="903764" cy="202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0" name="Table 7">
            <a:extLst>
              <a:ext uri="{FF2B5EF4-FFF2-40B4-BE49-F238E27FC236}">
                <a16:creationId xmlns:a16="http://schemas.microsoft.com/office/drawing/2014/main" id="{5C0173E5-9C93-2D4A-992B-CECA73EA6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2502"/>
              </p:ext>
            </p:extLst>
          </p:nvPr>
        </p:nvGraphicFramePr>
        <p:xfrm>
          <a:off x="1007989" y="7668161"/>
          <a:ext cx="8229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sp>
        <p:nvSpPr>
          <p:cNvPr id="143" name="TextBox 142">
            <a:extLst>
              <a:ext uri="{FF2B5EF4-FFF2-40B4-BE49-F238E27FC236}">
                <a16:creationId xmlns:a16="http://schemas.microsoft.com/office/drawing/2014/main" id="{A0CA099D-1C38-C541-8F6D-4273D7D7E7E1}"/>
              </a:ext>
            </a:extLst>
          </p:cNvPr>
          <p:cNvSpPr txBox="1"/>
          <p:nvPr/>
        </p:nvSpPr>
        <p:spPr>
          <a:xfrm>
            <a:off x="896531" y="57708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60D910F-6F03-3741-9D25-79463139DFEE}"/>
              </a:ext>
            </a:extLst>
          </p:cNvPr>
          <p:cNvSpPr txBox="1"/>
          <p:nvPr/>
        </p:nvSpPr>
        <p:spPr>
          <a:xfrm>
            <a:off x="1814245" y="57708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B74A798E-C4DB-8745-A63D-6A06C24E18CA}"/>
              </a:ext>
            </a:extLst>
          </p:cNvPr>
          <p:cNvSpPr txBox="1"/>
          <p:nvPr/>
        </p:nvSpPr>
        <p:spPr>
          <a:xfrm>
            <a:off x="2731959" y="57708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2BDFC05-4E20-0140-B0EF-66A7031EC953}"/>
              </a:ext>
            </a:extLst>
          </p:cNvPr>
          <p:cNvSpPr txBox="1"/>
          <p:nvPr/>
        </p:nvSpPr>
        <p:spPr>
          <a:xfrm>
            <a:off x="3649671" y="57708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64008381-7FC2-9A43-883C-9D4529EAB027}"/>
              </a:ext>
            </a:extLst>
          </p:cNvPr>
          <p:cNvSpPr txBox="1"/>
          <p:nvPr/>
        </p:nvSpPr>
        <p:spPr>
          <a:xfrm>
            <a:off x="4567384" y="57708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B51D27EF-9C56-5A4C-8BB3-2F3D160171B4}"/>
              </a:ext>
            </a:extLst>
          </p:cNvPr>
          <p:cNvSpPr txBox="1"/>
          <p:nvPr/>
        </p:nvSpPr>
        <p:spPr>
          <a:xfrm>
            <a:off x="5485096" y="577085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CD79103-CB65-024D-B0EA-839A5BDACCFF}"/>
              </a:ext>
            </a:extLst>
          </p:cNvPr>
          <p:cNvSpPr txBox="1"/>
          <p:nvPr/>
        </p:nvSpPr>
        <p:spPr>
          <a:xfrm>
            <a:off x="6402810" y="57708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7448932D-F096-0849-802B-3AF983DAC65F}"/>
              </a:ext>
            </a:extLst>
          </p:cNvPr>
          <p:cNvSpPr txBox="1"/>
          <p:nvPr/>
        </p:nvSpPr>
        <p:spPr>
          <a:xfrm>
            <a:off x="7320522" y="57708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9AF3C6E6-CFBB-714C-B8AF-A1F786485C8C}"/>
              </a:ext>
            </a:extLst>
          </p:cNvPr>
          <p:cNvSpPr txBox="1"/>
          <p:nvPr/>
        </p:nvSpPr>
        <p:spPr>
          <a:xfrm>
            <a:off x="8238236" y="57708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3E2BD203-BEB6-1E47-87A4-058A20174C64}"/>
              </a:ext>
            </a:extLst>
          </p:cNvPr>
          <p:cNvSpPr txBox="1"/>
          <p:nvPr/>
        </p:nvSpPr>
        <p:spPr>
          <a:xfrm>
            <a:off x="9155950" y="577084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graphicFrame>
        <p:nvGraphicFramePr>
          <p:cNvPr id="176" name="Table 7">
            <a:extLst>
              <a:ext uri="{FF2B5EF4-FFF2-40B4-BE49-F238E27FC236}">
                <a16:creationId xmlns:a16="http://schemas.microsoft.com/office/drawing/2014/main" id="{B1A6C14F-E21E-0B41-A900-581419D8C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577253"/>
              </p:ext>
            </p:extLst>
          </p:nvPr>
        </p:nvGraphicFramePr>
        <p:xfrm>
          <a:off x="1028140" y="3822782"/>
          <a:ext cx="8229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80" name="Group 179">
            <a:extLst>
              <a:ext uri="{FF2B5EF4-FFF2-40B4-BE49-F238E27FC236}">
                <a16:creationId xmlns:a16="http://schemas.microsoft.com/office/drawing/2014/main" id="{96AB5B75-F9EA-574B-9EE0-EAD0279F1E1A}"/>
              </a:ext>
            </a:extLst>
          </p:cNvPr>
          <p:cNvGrpSpPr/>
          <p:nvPr/>
        </p:nvGrpSpPr>
        <p:grpSpPr>
          <a:xfrm>
            <a:off x="213130" y="5040325"/>
            <a:ext cx="487019" cy="487019"/>
            <a:chOff x="1282147" y="2640386"/>
            <a:chExt cx="487019" cy="487018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E553AD7B-4B87-3645-AEC5-3451BFD4FC3C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86BB7425-D8E1-104E-8C16-73A45BC6CD5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C9497AD-EFB5-4842-9ABD-9FDA14834D5D}"/>
              </a:ext>
            </a:extLst>
          </p:cNvPr>
          <p:cNvSpPr/>
          <p:nvPr/>
        </p:nvSpPr>
        <p:spPr>
          <a:xfrm>
            <a:off x="1256737" y="50403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6B9C61D3-EF5F-6D41-8584-6120F891F625}"/>
              </a:ext>
            </a:extLst>
          </p:cNvPr>
          <p:cNvCxnSpPr>
            <a:stCxn id="184" idx="1"/>
          </p:cNvCxnSpPr>
          <p:nvPr/>
        </p:nvCxnSpPr>
        <p:spPr>
          <a:xfrm flipH="1">
            <a:off x="801013" y="5283834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AB6FA53A-36F4-634A-BE8E-75BA17E31249}"/>
              </a:ext>
            </a:extLst>
          </p:cNvPr>
          <p:cNvGrpSpPr/>
          <p:nvPr/>
        </p:nvGrpSpPr>
        <p:grpSpPr>
          <a:xfrm>
            <a:off x="1256736" y="4000433"/>
            <a:ext cx="487019" cy="487019"/>
            <a:chOff x="2599997" y="5564256"/>
            <a:chExt cx="487018" cy="487018"/>
          </a:xfrm>
        </p:grpSpPr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9A350C0A-2663-4A40-96F4-539AD3A3583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C9AF6E41-8E1F-224E-8A0F-4DF4F2989C1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0" name="Rectangle 189">
            <a:extLst>
              <a:ext uri="{FF2B5EF4-FFF2-40B4-BE49-F238E27FC236}">
                <a16:creationId xmlns:a16="http://schemas.microsoft.com/office/drawing/2014/main" id="{0A9E478D-6B8A-3E41-A503-AC2F8AC602D1}"/>
              </a:ext>
            </a:extLst>
          </p:cNvPr>
          <p:cNvSpPr/>
          <p:nvPr/>
        </p:nvSpPr>
        <p:spPr>
          <a:xfrm>
            <a:off x="2153416" y="504032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68533C4-3B34-8146-9ECF-E5EE1A250C65}"/>
              </a:ext>
            </a:extLst>
          </p:cNvPr>
          <p:cNvSpPr/>
          <p:nvPr/>
        </p:nvSpPr>
        <p:spPr>
          <a:xfrm>
            <a:off x="3058073" y="504032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D405537F-3E57-D644-A7E8-BB1C924B6D8F}"/>
              </a:ext>
            </a:extLst>
          </p:cNvPr>
          <p:cNvSpPr/>
          <p:nvPr/>
        </p:nvSpPr>
        <p:spPr>
          <a:xfrm>
            <a:off x="3983181" y="504032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48E8428B-9052-414B-A506-887ECEE09826}"/>
              </a:ext>
            </a:extLst>
          </p:cNvPr>
          <p:cNvSpPr/>
          <p:nvPr/>
        </p:nvSpPr>
        <p:spPr>
          <a:xfrm>
            <a:off x="4908289" y="504032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7FB7480-C5B1-4845-8D56-5BDFC82A14B5}"/>
              </a:ext>
            </a:extLst>
          </p:cNvPr>
          <p:cNvSpPr/>
          <p:nvPr/>
        </p:nvSpPr>
        <p:spPr>
          <a:xfrm>
            <a:off x="5810051" y="504032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09DCCECE-E1E3-0E46-AFFE-03FB356DC448}"/>
              </a:ext>
            </a:extLst>
          </p:cNvPr>
          <p:cNvSpPr/>
          <p:nvPr/>
        </p:nvSpPr>
        <p:spPr>
          <a:xfrm>
            <a:off x="6714708" y="504032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15FBA374-7A6C-D04C-A0FB-669F7FC37FF1}"/>
              </a:ext>
            </a:extLst>
          </p:cNvPr>
          <p:cNvGrpSpPr/>
          <p:nvPr/>
        </p:nvGrpSpPr>
        <p:grpSpPr>
          <a:xfrm>
            <a:off x="5810051" y="4000432"/>
            <a:ext cx="487019" cy="487019"/>
            <a:chOff x="2599997" y="5564256"/>
            <a:chExt cx="487018" cy="487018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531536CF-2A04-E64B-AB43-5C033BBA660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9CC6F81-FBC7-DA40-B26E-8117679AE68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32E1FC96-4F11-C54E-A630-8B01C2FE6381}"/>
              </a:ext>
            </a:extLst>
          </p:cNvPr>
          <p:cNvGrpSpPr/>
          <p:nvPr/>
        </p:nvGrpSpPr>
        <p:grpSpPr>
          <a:xfrm>
            <a:off x="7630213" y="4000432"/>
            <a:ext cx="487019" cy="487019"/>
            <a:chOff x="2599997" y="5564256"/>
            <a:chExt cx="487018" cy="487018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09F8630B-91E1-2348-9915-A3DEE3C61E2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D3ECD3C9-7211-6E42-9BBE-FB152AC23D6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F8574044-E162-F841-A933-C54544EC9DB2}"/>
              </a:ext>
            </a:extLst>
          </p:cNvPr>
          <p:cNvGrpSpPr/>
          <p:nvPr/>
        </p:nvGrpSpPr>
        <p:grpSpPr>
          <a:xfrm>
            <a:off x="8559843" y="4000432"/>
            <a:ext cx="487019" cy="487019"/>
            <a:chOff x="2599997" y="5564256"/>
            <a:chExt cx="487018" cy="487018"/>
          </a:xfrm>
        </p:grpSpPr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33478545-B5EE-4B47-901D-893A4A1EC71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0F6D0269-EF85-E348-8337-0B2EA5C9FFC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1AD57172-08F6-F844-9C5D-DBFD6640C03B}"/>
              </a:ext>
            </a:extLst>
          </p:cNvPr>
          <p:cNvCxnSpPr>
            <a:cxnSpLocks/>
            <a:stCxn id="190" idx="1"/>
            <a:endCxn id="184" idx="3"/>
          </p:cNvCxnSpPr>
          <p:nvPr/>
        </p:nvCxnSpPr>
        <p:spPr>
          <a:xfrm flipH="1">
            <a:off x="1743756" y="5283834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B8658FCB-8D89-E346-A338-FD72FE450DD6}"/>
              </a:ext>
            </a:extLst>
          </p:cNvPr>
          <p:cNvCxnSpPr>
            <a:cxnSpLocks/>
            <a:stCxn id="191" idx="1"/>
            <a:endCxn id="190" idx="3"/>
          </p:cNvCxnSpPr>
          <p:nvPr/>
        </p:nvCxnSpPr>
        <p:spPr>
          <a:xfrm flipH="1">
            <a:off x="2640435" y="5283833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454D20CF-59A6-794D-8347-8B895C28AA2A}"/>
              </a:ext>
            </a:extLst>
          </p:cNvPr>
          <p:cNvCxnSpPr>
            <a:cxnSpLocks/>
            <a:stCxn id="195" idx="1"/>
          </p:cNvCxnSpPr>
          <p:nvPr/>
        </p:nvCxnSpPr>
        <p:spPr>
          <a:xfrm flipH="1">
            <a:off x="3545092" y="5283832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535BFFD5-BA98-954E-958A-7B6A5F40A31F}"/>
              </a:ext>
            </a:extLst>
          </p:cNvPr>
          <p:cNvCxnSpPr>
            <a:cxnSpLocks/>
            <a:stCxn id="196" idx="1"/>
            <a:endCxn id="195" idx="3"/>
          </p:cNvCxnSpPr>
          <p:nvPr/>
        </p:nvCxnSpPr>
        <p:spPr>
          <a:xfrm flipH="1">
            <a:off x="4470200" y="5283832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>
            <a:extLst>
              <a:ext uri="{FF2B5EF4-FFF2-40B4-BE49-F238E27FC236}">
                <a16:creationId xmlns:a16="http://schemas.microsoft.com/office/drawing/2014/main" id="{4F5C6B4E-D921-654C-90F3-5A5F51BC5674}"/>
              </a:ext>
            </a:extLst>
          </p:cNvPr>
          <p:cNvCxnSpPr>
            <a:cxnSpLocks/>
            <a:stCxn id="197" idx="1"/>
            <a:endCxn id="196" idx="3"/>
          </p:cNvCxnSpPr>
          <p:nvPr/>
        </p:nvCxnSpPr>
        <p:spPr>
          <a:xfrm flipH="1">
            <a:off x="5395308" y="5283831"/>
            <a:ext cx="41474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9B20DE88-C702-9840-9E12-3B63FDCB37F1}"/>
              </a:ext>
            </a:extLst>
          </p:cNvPr>
          <p:cNvCxnSpPr>
            <a:cxnSpLocks/>
            <a:stCxn id="198" idx="1"/>
            <a:endCxn id="197" idx="3"/>
          </p:cNvCxnSpPr>
          <p:nvPr/>
        </p:nvCxnSpPr>
        <p:spPr>
          <a:xfrm flipH="1">
            <a:off x="6297070" y="5283830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42219FD-26B6-4F44-8416-F871F959CF00}"/>
              </a:ext>
            </a:extLst>
          </p:cNvPr>
          <p:cNvCxnSpPr/>
          <p:nvPr/>
        </p:nvCxnSpPr>
        <p:spPr>
          <a:xfrm>
            <a:off x="1937222" y="3747429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1363E1F-36D5-3641-86A7-494C61832073}"/>
              </a:ext>
            </a:extLst>
          </p:cNvPr>
          <p:cNvCxnSpPr/>
          <p:nvPr/>
        </p:nvCxnSpPr>
        <p:spPr>
          <a:xfrm>
            <a:off x="5608999" y="3747429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50A111C-6FD8-F94C-B46E-BF0C3EFCAAD9}"/>
              </a:ext>
            </a:extLst>
          </p:cNvPr>
          <p:cNvCxnSpPr/>
          <p:nvPr/>
        </p:nvCxnSpPr>
        <p:spPr>
          <a:xfrm>
            <a:off x="6523399" y="3747429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625EBEE9-6BBC-E144-B78E-2F52161880F1}"/>
              </a:ext>
            </a:extLst>
          </p:cNvPr>
          <p:cNvCxnSpPr/>
          <p:nvPr/>
        </p:nvCxnSpPr>
        <p:spPr>
          <a:xfrm>
            <a:off x="7427166" y="3747429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04C5970-6DE4-0B46-945A-924213FF07B4}"/>
              </a:ext>
            </a:extLst>
          </p:cNvPr>
          <p:cNvCxnSpPr/>
          <p:nvPr/>
        </p:nvCxnSpPr>
        <p:spPr>
          <a:xfrm>
            <a:off x="1021052" y="3747429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E36E6C1D-78F0-D144-8112-3D99EF7F4EF9}"/>
              </a:ext>
            </a:extLst>
          </p:cNvPr>
          <p:cNvSpPr txBox="1"/>
          <p:nvPr/>
        </p:nvSpPr>
        <p:spPr>
          <a:xfrm>
            <a:off x="896531" y="225615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DDB60A4-B48A-9649-9005-004644F0A2A8}"/>
              </a:ext>
            </a:extLst>
          </p:cNvPr>
          <p:cNvSpPr txBox="1"/>
          <p:nvPr/>
        </p:nvSpPr>
        <p:spPr>
          <a:xfrm>
            <a:off x="1814245" y="225615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031322-4523-F845-AB6C-2FA82F547F52}"/>
              </a:ext>
            </a:extLst>
          </p:cNvPr>
          <p:cNvSpPr txBox="1"/>
          <p:nvPr/>
        </p:nvSpPr>
        <p:spPr>
          <a:xfrm>
            <a:off x="2731959" y="225615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7AC49DF-1F9B-EE46-822D-3D50EC7DED02}"/>
              </a:ext>
            </a:extLst>
          </p:cNvPr>
          <p:cNvSpPr txBox="1"/>
          <p:nvPr/>
        </p:nvSpPr>
        <p:spPr>
          <a:xfrm>
            <a:off x="3649671" y="225615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1F5C6EC-C5BB-FD47-8E60-BD9A49C6F51C}"/>
              </a:ext>
            </a:extLst>
          </p:cNvPr>
          <p:cNvSpPr txBox="1"/>
          <p:nvPr/>
        </p:nvSpPr>
        <p:spPr>
          <a:xfrm>
            <a:off x="4567384" y="225615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2C01195-9D95-994C-8D79-D90461F7CEBB}"/>
              </a:ext>
            </a:extLst>
          </p:cNvPr>
          <p:cNvSpPr txBox="1"/>
          <p:nvPr/>
        </p:nvSpPr>
        <p:spPr>
          <a:xfrm>
            <a:off x="5485096" y="225615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C377E05-F5B2-9D41-94A1-A9622D04F60D}"/>
              </a:ext>
            </a:extLst>
          </p:cNvPr>
          <p:cNvSpPr txBox="1"/>
          <p:nvPr/>
        </p:nvSpPr>
        <p:spPr>
          <a:xfrm>
            <a:off x="6402810" y="22561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6091662-4FB8-EF4A-BCF2-7DAAF8CD5C94}"/>
              </a:ext>
            </a:extLst>
          </p:cNvPr>
          <p:cNvSpPr txBox="1"/>
          <p:nvPr/>
        </p:nvSpPr>
        <p:spPr>
          <a:xfrm>
            <a:off x="7320522" y="22561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05E392A-5E63-B64C-96D0-0D43777BF730}"/>
              </a:ext>
            </a:extLst>
          </p:cNvPr>
          <p:cNvSpPr txBox="1"/>
          <p:nvPr/>
        </p:nvSpPr>
        <p:spPr>
          <a:xfrm>
            <a:off x="8238236" y="22561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3CC8E23-DE13-5949-AF00-93654D91AFCF}"/>
              </a:ext>
            </a:extLst>
          </p:cNvPr>
          <p:cNvSpPr txBox="1"/>
          <p:nvPr/>
        </p:nvSpPr>
        <p:spPr>
          <a:xfrm>
            <a:off x="9155950" y="225615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graphicFrame>
        <p:nvGraphicFramePr>
          <p:cNvPr id="100" name="Table 7">
            <a:extLst>
              <a:ext uri="{FF2B5EF4-FFF2-40B4-BE49-F238E27FC236}">
                <a16:creationId xmlns:a16="http://schemas.microsoft.com/office/drawing/2014/main" id="{B476E17A-0E70-AD43-ABD2-93B39D3A6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94276"/>
              </p:ext>
            </p:extLst>
          </p:nvPr>
        </p:nvGraphicFramePr>
        <p:xfrm>
          <a:off x="1028140" y="308087"/>
          <a:ext cx="8229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01" name="Group 100">
            <a:extLst>
              <a:ext uri="{FF2B5EF4-FFF2-40B4-BE49-F238E27FC236}">
                <a16:creationId xmlns:a16="http://schemas.microsoft.com/office/drawing/2014/main" id="{703A7DF9-3943-0946-BA67-27BACEF49D83}"/>
              </a:ext>
            </a:extLst>
          </p:cNvPr>
          <p:cNvGrpSpPr/>
          <p:nvPr/>
        </p:nvGrpSpPr>
        <p:grpSpPr>
          <a:xfrm>
            <a:off x="213130" y="1525630"/>
            <a:ext cx="487019" cy="487019"/>
            <a:chOff x="1282147" y="2640386"/>
            <a:chExt cx="487019" cy="487018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C4B7892E-255E-F94A-A78F-675CCBB991A8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7731939-0E8D-DF41-883A-4F0FD37DA2D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870E0A5-0D23-D142-9B92-40CBC7BAF44A}"/>
              </a:ext>
            </a:extLst>
          </p:cNvPr>
          <p:cNvSpPr/>
          <p:nvPr/>
        </p:nvSpPr>
        <p:spPr>
          <a:xfrm>
            <a:off x="1256737" y="152563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CA9481EC-E3FD-BB40-852E-E8249EF616C3}"/>
              </a:ext>
            </a:extLst>
          </p:cNvPr>
          <p:cNvCxnSpPr>
            <a:stCxn id="104" idx="1"/>
          </p:cNvCxnSpPr>
          <p:nvPr/>
        </p:nvCxnSpPr>
        <p:spPr>
          <a:xfrm flipH="1">
            <a:off x="801013" y="1769139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12F891C-3CA8-D34A-BDDC-02D36455876C}"/>
              </a:ext>
            </a:extLst>
          </p:cNvPr>
          <p:cNvGrpSpPr/>
          <p:nvPr/>
        </p:nvGrpSpPr>
        <p:grpSpPr>
          <a:xfrm>
            <a:off x="1256736" y="485738"/>
            <a:ext cx="487019" cy="487019"/>
            <a:chOff x="2599997" y="5564256"/>
            <a:chExt cx="487018" cy="487018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58D719F-AE77-2043-A480-7234CDDF057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DC4FD096-B326-8544-B66C-288909AFFFB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BA5CD0C-5E9C-DF49-997E-6BFD33C5B317}"/>
              </a:ext>
            </a:extLst>
          </p:cNvPr>
          <p:cNvSpPr/>
          <p:nvPr/>
        </p:nvSpPr>
        <p:spPr>
          <a:xfrm>
            <a:off x="2153416" y="152562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C49D360-36AE-5C40-97BD-1DEF2CEDCDD4}"/>
              </a:ext>
            </a:extLst>
          </p:cNvPr>
          <p:cNvSpPr/>
          <p:nvPr/>
        </p:nvSpPr>
        <p:spPr>
          <a:xfrm>
            <a:off x="3058073" y="152562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9F025B7-AAE2-2E41-B91F-B2B5C0E2DEED}"/>
              </a:ext>
            </a:extLst>
          </p:cNvPr>
          <p:cNvSpPr/>
          <p:nvPr/>
        </p:nvSpPr>
        <p:spPr>
          <a:xfrm>
            <a:off x="3983181" y="152562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D0B8807-C1BE-A945-BA50-4997A7DA5FC3}"/>
              </a:ext>
            </a:extLst>
          </p:cNvPr>
          <p:cNvSpPr/>
          <p:nvPr/>
        </p:nvSpPr>
        <p:spPr>
          <a:xfrm>
            <a:off x="4908289" y="152562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36CE8C0-69A6-C54D-8E7C-51F4372EEC2D}"/>
              </a:ext>
            </a:extLst>
          </p:cNvPr>
          <p:cNvSpPr/>
          <p:nvPr/>
        </p:nvSpPr>
        <p:spPr>
          <a:xfrm>
            <a:off x="5810051" y="152562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163F687-55AA-BF4B-A9FF-DD576DC9C8A9}"/>
              </a:ext>
            </a:extLst>
          </p:cNvPr>
          <p:cNvSpPr/>
          <p:nvPr/>
        </p:nvSpPr>
        <p:spPr>
          <a:xfrm>
            <a:off x="6714708" y="15256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AAC1449-0C9E-8E4C-812F-F959481DD45F}"/>
              </a:ext>
            </a:extLst>
          </p:cNvPr>
          <p:cNvGrpSpPr/>
          <p:nvPr/>
        </p:nvGrpSpPr>
        <p:grpSpPr>
          <a:xfrm>
            <a:off x="5810051" y="485737"/>
            <a:ext cx="487019" cy="487019"/>
            <a:chOff x="2599997" y="5564256"/>
            <a:chExt cx="487018" cy="487018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5FBC92EA-3A30-3049-BDF0-FDDF2DC7894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6F9D8565-292F-B641-AB1C-5BC19220B1A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B80D84C-87B2-6A4A-BA3B-62DB20321033}"/>
              </a:ext>
            </a:extLst>
          </p:cNvPr>
          <p:cNvGrpSpPr/>
          <p:nvPr/>
        </p:nvGrpSpPr>
        <p:grpSpPr>
          <a:xfrm>
            <a:off x="7630213" y="485737"/>
            <a:ext cx="487019" cy="487019"/>
            <a:chOff x="2599997" y="5564256"/>
            <a:chExt cx="487018" cy="487018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C69A83A-08F4-3F44-910C-A940394158A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B4288B6E-D32B-D743-838A-6F97E416237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DBF34B66-0120-5F43-862F-DF94EE59B337}"/>
              </a:ext>
            </a:extLst>
          </p:cNvPr>
          <p:cNvGrpSpPr/>
          <p:nvPr/>
        </p:nvGrpSpPr>
        <p:grpSpPr>
          <a:xfrm>
            <a:off x="8559843" y="485737"/>
            <a:ext cx="487019" cy="487019"/>
            <a:chOff x="2599997" y="5564256"/>
            <a:chExt cx="487018" cy="487018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A718FC70-4F4D-0D48-9D3D-7C0AB786DC6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14B0AF32-DE86-8940-AE03-231AF7CC061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D8D00E2A-EF7B-8348-86AA-5A12383F2CD6}"/>
              </a:ext>
            </a:extLst>
          </p:cNvPr>
          <p:cNvCxnSpPr>
            <a:cxnSpLocks/>
            <a:stCxn id="109" idx="1"/>
            <a:endCxn id="104" idx="3"/>
          </p:cNvCxnSpPr>
          <p:nvPr/>
        </p:nvCxnSpPr>
        <p:spPr>
          <a:xfrm flipH="1">
            <a:off x="1743756" y="1769139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982DBF6F-5FF6-284A-BB45-6ED70B2EA954}"/>
              </a:ext>
            </a:extLst>
          </p:cNvPr>
          <p:cNvCxnSpPr>
            <a:cxnSpLocks/>
            <a:stCxn id="110" idx="1"/>
            <a:endCxn id="109" idx="3"/>
          </p:cNvCxnSpPr>
          <p:nvPr/>
        </p:nvCxnSpPr>
        <p:spPr>
          <a:xfrm flipH="1">
            <a:off x="2640435" y="1769138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3C7C1769-740F-B940-8013-7B0AEFF22EA8}"/>
              </a:ext>
            </a:extLst>
          </p:cNvPr>
          <p:cNvCxnSpPr>
            <a:cxnSpLocks/>
            <a:stCxn id="111" idx="1"/>
          </p:cNvCxnSpPr>
          <p:nvPr/>
        </p:nvCxnSpPr>
        <p:spPr>
          <a:xfrm flipH="1">
            <a:off x="3545092" y="1769137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06F875E-C9D8-6841-8B1E-AB073BDC53DC}"/>
              </a:ext>
            </a:extLst>
          </p:cNvPr>
          <p:cNvCxnSpPr>
            <a:cxnSpLocks/>
            <a:stCxn id="112" idx="1"/>
            <a:endCxn id="111" idx="3"/>
          </p:cNvCxnSpPr>
          <p:nvPr/>
        </p:nvCxnSpPr>
        <p:spPr>
          <a:xfrm flipH="1">
            <a:off x="4470200" y="1769137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04548426-608B-9E47-A19E-2AA900D98C3B}"/>
              </a:ext>
            </a:extLst>
          </p:cNvPr>
          <p:cNvCxnSpPr>
            <a:cxnSpLocks/>
            <a:stCxn id="113" idx="1"/>
            <a:endCxn id="112" idx="3"/>
          </p:cNvCxnSpPr>
          <p:nvPr/>
        </p:nvCxnSpPr>
        <p:spPr>
          <a:xfrm flipH="1">
            <a:off x="5395308" y="1769136"/>
            <a:ext cx="41474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597AA8C7-C041-2546-A877-F7C0E5D32FED}"/>
              </a:ext>
            </a:extLst>
          </p:cNvPr>
          <p:cNvCxnSpPr>
            <a:cxnSpLocks/>
            <a:stCxn id="114" idx="1"/>
            <a:endCxn id="113" idx="3"/>
          </p:cNvCxnSpPr>
          <p:nvPr/>
        </p:nvCxnSpPr>
        <p:spPr>
          <a:xfrm flipH="1">
            <a:off x="6297070" y="1769135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19471BD-3393-E34D-8B8D-6BAD8573B8F8}"/>
              </a:ext>
            </a:extLst>
          </p:cNvPr>
          <p:cNvCxnSpPr/>
          <p:nvPr/>
        </p:nvCxnSpPr>
        <p:spPr>
          <a:xfrm>
            <a:off x="1937222" y="232734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A538923-CA6B-9446-BE11-87344B09E1A9}"/>
              </a:ext>
            </a:extLst>
          </p:cNvPr>
          <p:cNvCxnSpPr/>
          <p:nvPr/>
        </p:nvCxnSpPr>
        <p:spPr>
          <a:xfrm>
            <a:off x="5608999" y="232734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2830DEE3-3131-144B-86DE-29944D3BB27A}"/>
              </a:ext>
            </a:extLst>
          </p:cNvPr>
          <p:cNvCxnSpPr/>
          <p:nvPr/>
        </p:nvCxnSpPr>
        <p:spPr>
          <a:xfrm>
            <a:off x="6523399" y="232734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B936A9D2-4421-6B4B-8924-1A2C4AE86E03}"/>
              </a:ext>
            </a:extLst>
          </p:cNvPr>
          <p:cNvCxnSpPr/>
          <p:nvPr/>
        </p:nvCxnSpPr>
        <p:spPr>
          <a:xfrm>
            <a:off x="7427166" y="232734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CBAB6E7-C315-C849-B51F-ABFC151EE4A5}"/>
              </a:ext>
            </a:extLst>
          </p:cNvPr>
          <p:cNvCxnSpPr/>
          <p:nvPr/>
        </p:nvCxnSpPr>
        <p:spPr>
          <a:xfrm>
            <a:off x="1021052" y="232734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F63C36B-BBD8-2142-B9F8-243AEFEB0464}"/>
              </a:ext>
            </a:extLst>
          </p:cNvPr>
          <p:cNvSpPr/>
          <p:nvPr/>
        </p:nvSpPr>
        <p:spPr>
          <a:xfrm>
            <a:off x="1007989" y="17694897"/>
            <a:ext cx="8229600" cy="202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06A0E7-F5DE-EB49-A006-05E62C06191D}"/>
              </a:ext>
            </a:extLst>
          </p:cNvPr>
          <p:cNvCxnSpPr>
            <a:stCxn id="143" idx="0"/>
          </p:cNvCxnSpPr>
          <p:nvPr/>
        </p:nvCxnSpPr>
        <p:spPr>
          <a:xfrm flipV="1">
            <a:off x="1028138" y="5770846"/>
            <a:ext cx="917714" cy="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8762C05F-E3D4-D54B-9FF7-5D85A7AB1672}"/>
              </a:ext>
            </a:extLst>
          </p:cNvPr>
          <p:cNvCxnSpPr>
            <a:cxnSpLocks/>
          </p:cNvCxnSpPr>
          <p:nvPr/>
        </p:nvCxnSpPr>
        <p:spPr>
          <a:xfrm>
            <a:off x="1021052" y="3764363"/>
            <a:ext cx="891861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06B4E595-495B-D145-B5B4-27722EAA2E28}"/>
              </a:ext>
            </a:extLst>
          </p:cNvPr>
          <p:cNvSpPr txBox="1"/>
          <p:nvPr/>
        </p:nvSpPr>
        <p:spPr>
          <a:xfrm>
            <a:off x="869294" y="964551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FF7FE05-A42E-1548-B6F3-84E21061C415}"/>
              </a:ext>
            </a:extLst>
          </p:cNvPr>
          <p:cNvSpPr txBox="1"/>
          <p:nvPr/>
        </p:nvSpPr>
        <p:spPr>
          <a:xfrm>
            <a:off x="1787008" y="964551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21601C3E-9E9D-1049-B853-5522FEFB25D1}"/>
              </a:ext>
            </a:extLst>
          </p:cNvPr>
          <p:cNvSpPr txBox="1"/>
          <p:nvPr/>
        </p:nvSpPr>
        <p:spPr>
          <a:xfrm>
            <a:off x="2704722" y="964551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D2B32CC-8369-5C42-B826-8A357B57EAF0}"/>
              </a:ext>
            </a:extLst>
          </p:cNvPr>
          <p:cNvSpPr txBox="1"/>
          <p:nvPr/>
        </p:nvSpPr>
        <p:spPr>
          <a:xfrm>
            <a:off x="3622434" y="964551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76583C3-E06F-C64F-B628-EB6487605CB8}"/>
              </a:ext>
            </a:extLst>
          </p:cNvPr>
          <p:cNvSpPr txBox="1"/>
          <p:nvPr/>
        </p:nvSpPr>
        <p:spPr>
          <a:xfrm>
            <a:off x="4540147" y="964551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EB752DD6-4C0C-6144-9170-EF8D2785FDBD}"/>
              </a:ext>
            </a:extLst>
          </p:cNvPr>
          <p:cNvSpPr txBox="1"/>
          <p:nvPr/>
        </p:nvSpPr>
        <p:spPr>
          <a:xfrm>
            <a:off x="5457859" y="964550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25AC3F07-39FB-A447-B23B-A8C7301C20F5}"/>
              </a:ext>
            </a:extLst>
          </p:cNvPr>
          <p:cNvSpPr txBox="1"/>
          <p:nvPr/>
        </p:nvSpPr>
        <p:spPr>
          <a:xfrm>
            <a:off x="6375573" y="964550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5485092-E759-0D4E-AA91-F99E6816927D}"/>
              </a:ext>
            </a:extLst>
          </p:cNvPr>
          <p:cNvSpPr txBox="1"/>
          <p:nvPr/>
        </p:nvSpPr>
        <p:spPr>
          <a:xfrm>
            <a:off x="7293285" y="964550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4994AF1-8EA1-9E47-B1EE-ED698C6C6BC5}"/>
              </a:ext>
            </a:extLst>
          </p:cNvPr>
          <p:cNvSpPr txBox="1"/>
          <p:nvPr/>
        </p:nvSpPr>
        <p:spPr>
          <a:xfrm>
            <a:off x="8210999" y="964550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2169EEA4-096F-4F4B-A31F-CD9563937F94}"/>
              </a:ext>
            </a:extLst>
          </p:cNvPr>
          <p:cNvSpPr txBox="1"/>
          <p:nvPr/>
        </p:nvSpPr>
        <p:spPr>
          <a:xfrm>
            <a:off x="9128713" y="964550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1869C790-295E-1948-96FE-B0DC5CB524A5}"/>
              </a:ext>
            </a:extLst>
          </p:cNvPr>
          <p:cNvGrpSpPr/>
          <p:nvPr/>
        </p:nvGrpSpPr>
        <p:grpSpPr>
          <a:xfrm>
            <a:off x="192979" y="8885704"/>
            <a:ext cx="487019" cy="487019"/>
            <a:chOff x="1282147" y="2640386"/>
            <a:chExt cx="487019" cy="487018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2BEB44E1-20DF-7648-8939-658166A473D7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2090D74B-3205-7C48-AA4B-09BC1F53F06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BEA8685-11F4-5346-833D-D55A6EB1E2C4}"/>
              </a:ext>
            </a:extLst>
          </p:cNvPr>
          <p:cNvSpPr/>
          <p:nvPr/>
        </p:nvSpPr>
        <p:spPr>
          <a:xfrm>
            <a:off x="1236586" y="888570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5C5371AA-D19D-BE46-A2AD-061546DF07C3}"/>
              </a:ext>
            </a:extLst>
          </p:cNvPr>
          <p:cNvCxnSpPr>
            <a:stCxn id="164" idx="1"/>
          </p:cNvCxnSpPr>
          <p:nvPr/>
        </p:nvCxnSpPr>
        <p:spPr>
          <a:xfrm flipH="1">
            <a:off x="780862" y="912921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9D9B1549-4A7B-B847-9D09-044FCF144BDA}"/>
              </a:ext>
            </a:extLst>
          </p:cNvPr>
          <p:cNvGrpSpPr/>
          <p:nvPr/>
        </p:nvGrpSpPr>
        <p:grpSpPr>
          <a:xfrm>
            <a:off x="1236585" y="7845812"/>
            <a:ext cx="487019" cy="487019"/>
            <a:chOff x="2599997" y="5564256"/>
            <a:chExt cx="487018" cy="487018"/>
          </a:xfrm>
        </p:grpSpPr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0B2DCD8C-63B9-1940-AD94-0E2F1DE9992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A0EFB3FE-75B2-C946-B342-19ED9B8C924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31D2F44-FFAC-094C-8EA5-BBF2E3109997}"/>
              </a:ext>
            </a:extLst>
          </p:cNvPr>
          <p:cNvSpPr/>
          <p:nvPr/>
        </p:nvSpPr>
        <p:spPr>
          <a:xfrm>
            <a:off x="2133265" y="888570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99D8C451-809E-A14F-AF05-69E724BDBA6B}"/>
              </a:ext>
            </a:extLst>
          </p:cNvPr>
          <p:cNvSpPr/>
          <p:nvPr/>
        </p:nvSpPr>
        <p:spPr>
          <a:xfrm>
            <a:off x="3037922" y="888570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1E2089F5-E318-3B45-B91D-BE4DDE3FE0A1}"/>
              </a:ext>
            </a:extLst>
          </p:cNvPr>
          <p:cNvSpPr/>
          <p:nvPr/>
        </p:nvSpPr>
        <p:spPr>
          <a:xfrm>
            <a:off x="3963030" y="888570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E21D60E-6345-C749-BAB3-692864774B21}"/>
              </a:ext>
            </a:extLst>
          </p:cNvPr>
          <p:cNvSpPr/>
          <p:nvPr/>
        </p:nvSpPr>
        <p:spPr>
          <a:xfrm>
            <a:off x="4888138" y="888570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C5290362-2C07-C94D-85D5-1F66EBBF5E0D}"/>
              </a:ext>
            </a:extLst>
          </p:cNvPr>
          <p:cNvSpPr/>
          <p:nvPr/>
        </p:nvSpPr>
        <p:spPr>
          <a:xfrm>
            <a:off x="5789900" y="888570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F3FC5FAF-1B39-AC48-BAB3-13D9A4FAC169}"/>
              </a:ext>
            </a:extLst>
          </p:cNvPr>
          <p:cNvSpPr/>
          <p:nvPr/>
        </p:nvSpPr>
        <p:spPr>
          <a:xfrm>
            <a:off x="6694557" y="888569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AA5E69A5-8F81-874E-BAC9-802CE8E867D0}"/>
              </a:ext>
            </a:extLst>
          </p:cNvPr>
          <p:cNvGrpSpPr/>
          <p:nvPr/>
        </p:nvGrpSpPr>
        <p:grpSpPr>
          <a:xfrm>
            <a:off x="5789900" y="7845811"/>
            <a:ext cx="487019" cy="487019"/>
            <a:chOff x="2599997" y="5564256"/>
            <a:chExt cx="487018" cy="487018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64FEC94D-5746-B84C-8128-A7B74BBAA03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0320DE82-B4C2-D14D-B207-ACF56C37656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FFADE984-961B-304D-8279-A0A745675B58}"/>
              </a:ext>
            </a:extLst>
          </p:cNvPr>
          <p:cNvGrpSpPr/>
          <p:nvPr/>
        </p:nvGrpSpPr>
        <p:grpSpPr>
          <a:xfrm>
            <a:off x="7610062" y="7845811"/>
            <a:ext cx="487019" cy="487019"/>
            <a:chOff x="2599997" y="5564256"/>
            <a:chExt cx="487018" cy="487018"/>
          </a:xfrm>
        </p:grpSpPr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8C64CA22-F9AE-7F44-AD96-1F1F532658F3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CD2B5F8E-B7F5-8E47-8351-4CDD6419BF3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E18DAF82-FAC7-D045-96BE-F2898F834574}"/>
              </a:ext>
            </a:extLst>
          </p:cNvPr>
          <p:cNvGrpSpPr/>
          <p:nvPr/>
        </p:nvGrpSpPr>
        <p:grpSpPr>
          <a:xfrm>
            <a:off x="8539692" y="7845811"/>
            <a:ext cx="487019" cy="487019"/>
            <a:chOff x="2599997" y="5564256"/>
            <a:chExt cx="487018" cy="487018"/>
          </a:xfrm>
        </p:grpSpPr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8F316DC9-FB53-5140-9888-62E3F6DE3D7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19EF7A94-F83F-B645-B956-52B857D6A71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7AFCC567-F2E3-9A41-BCBE-13C36455E178}"/>
              </a:ext>
            </a:extLst>
          </p:cNvPr>
          <p:cNvCxnSpPr>
            <a:cxnSpLocks/>
            <a:stCxn id="170" idx="1"/>
            <a:endCxn id="164" idx="3"/>
          </p:cNvCxnSpPr>
          <p:nvPr/>
        </p:nvCxnSpPr>
        <p:spPr>
          <a:xfrm flipH="1">
            <a:off x="1723605" y="912921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6EBBD793-3D6C-5240-84A5-1D62EAAC6497}"/>
              </a:ext>
            </a:extLst>
          </p:cNvPr>
          <p:cNvCxnSpPr>
            <a:cxnSpLocks/>
            <a:stCxn id="171" idx="1"/>
            <a:endCxn id="170" idx="3"/>
          </p:cNvCxnSpPr>
          <p:nvPr/>
        </p:nvCxnSpPr>
        <p:spPr>
          <a:xfrm flipH="1">
            <a:off x="2620284" y="912921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1F137FD9-328A-3C47-9F7F-B652D9E0BF3F}"/>
              </a:ext>
            </a:extLst>
          </p:cNvPr>
          <p:cNvCxnSpPr>
            <a:cxnSpLocks/>
            <a:stCxn id="173" idx="1"/>
          </p:cNvCxnSpPr>
          <p:nvPr/>
        </p:nvCxnSpPr>
        <p:spPr>
          <a:xfrm flipH="1">
            <a:off x="3524941" y="912921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12C42B3F-6BB7-8249-865B-8A09D8252FE6}"/>
              </a:ext>
            </a:extLst>
          </p:cNvPr>
          <p:cNvCxnSpPr>
            <a:cxnSpLocks/>
            <a:stCxn id="174" idx="1"/>
            <a:endCxn id="173" idx="3"/>
          </p:cNvCxnSpPr>
          <p:nvPr/>
        </p:nvCxnSpPr>
        <p:spPr>
          <a:xfrm flipH="1">
            <a:off x="4450049" y="912921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9D5457EF-7F66-1046-9A94-4B52F9D59EC8}"/>
              </a:ext>
            </a:extLst>
          </p:cNvPr>
          <p:cNvCxnSpPr>
            <a:cxnSpLocks/>
            <a:stCxn id="175" idx="1"/>
            <a:endCxn id="174" idx="3"/>
          </p:cNvCxnSpPr>
          <p:nvPr/>
        </p:nvCxnSpPr>
        <p:spPr>
          <a:xfrm flipH="1">
            <a:off x="5375157" y="9129210"/>
            <a:ext cx="41474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AE51E456-92D0-D347-A4A2-0DFA60A7D1DC}"/>
              </a:ext>
            </a:extLst>
          </p:cNvPr>
          <p:cNvCxnSpPr>
            <a:cxnSpLocks/>
            <a:stCxn id="177" idx="1"/>
            <a:endCxn id="175" idx="3"/>
          </p:cNvCxnSpPr>
          <p:nvPr/>
        </p:nvCxnSpPr>
        <p:spPr>
          <a:xfrm flipH="1">
            <a:off x="6276919" y="9129209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B66A3D8E-0D3B-C544-8974-EA78F8DF857C}"/>
              </a:ext>
            </a:extLst>
          </p:cNvPr>
          <p:cNvCxnSpPr/>
          <p:nvPr/>
        </p:nvCxnSpPr>
        <p:spPr>
          <a:xfrm>
            <a:off x="1917071" y="7592808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9844A232-5D45-7745-BE32-9EAA646B0A3E}"/>
              </a:ext>
            </a:extLst>
          </p:cNvPr>
          <p:cNvCxnSpPr/>
          <p:nvPr/>
        </p:nvCxnSpPr>
        <p:spPr>
          <a:xfrm>
            <a:off x="5588848" y="7592808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E9AC114F-7385-A042-B511-51DFED1E5B99}"/>
              </a:ext>
            </a:extLst>
          </p:cNvPr>
          <p:cNvCxnSpPr/>
          <p:nvPr/>
        </p:nvCxnSpPr>
        <p:spPr>
          <a:xfrm>
            <a:off x="6503248" y="7592808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530E3F3C-5F6F-9047-9024-DC42E94F2678}"/>
              </a:ext>
            </a:extLst>
          </p:cNvPr>
          <p:cNvCxnSpPr/>
          <p:nvPr/>
        </p:nvCxnSpPr>
        <p:spPr>
          <a:xfrm>
            <a:off x="7407015" y="7592808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D3F78EF2-3DE4-6D4E-96F0-DCDF5E59078A}"/>
              </a:ext>
            </a:extLst>
          </p:cNvPr>
          <p:cNvCxnSpPr/>
          <p:nvPr/>
        </p:nvCxnSpPr>
        <p:spPr>
          <a:xfrm>
            <a:off x="1000901" y="7592808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4C3921CB-533B-DA49-842D-CBC0A4F2A83A}"/>
              </a:ext>
            </a:extLst>
          </p:cNvPr>
          <p:cNvCxnSpPr>
            <a:cxnSpLocks/>
          </p:cNvCxnSpPr>
          <p:nvPr/>
        </p:nvCxnSpPr>
        <p:spPr>
          <a:xfrm>
            <a:off x="1900736" y="9604127"/>
            <a:ext cx="36952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DD52D139-808F-FA49-B7C7-D95C0CBB37FA}"/>
              </a:ext>
            </a:extLst>
          </p:cNvPr>
          <p:cNvCxnSpPr>
            <a:cxnSpLocks/>
          </p:cNvCxnSpPr>
          <p:nvPr/>
        </p:nvCxnSpPr>
        <p:spPr>
          <a:xfrm>
            <a:off x="1911389" y="7622095"/>
            <a:ext cx="3675803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45BC1094-9CBE-BD41-88B8-D7DFF88E192D}"/>
              </a:ext>
            </a:extLst>
          </p:cNvPr>
          <p:cNvCxnSpPr>
            <a:cxnSpLocks/>
          </p:cNvCxnSpPr>
          <p:nvPr/>
        </p:nvCxnSpPr>
        <p:spPr>
          <a:xfrm>
            <a:off x="7320522" y="3027001"/>
            <a:ext cx="0" cy="3847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62834D5C-B188-F742-BEFC-D0C9E7CD7FA8}"/>
              </a:ext>
            </a:extLst>
          </p:cNvPr>
          <p:cNvCxnSpPr>
            <a:cxnSpLocks/>
          </p:cNvCxnSpPr>
          <p:nvPr/>
        </p:nvCxnSpPr>
        <p:spPr>
          <a:xfrm>
            <a:off x="6901240" y="3027001"/>
            <a:ext cx="0" cy="3847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8472AE3B-E653-C640-8610-401BDCFE9424}"/>
              </a:ext>
            </a:extLst>
          </p:cNvPr>
          <p:cNvCxnSpPr>
            <a:cxnSpLocks/>
          </p:cNvCxnSpPr>
          <p:nvPr/>
        </p:nvCxnSpPr>
        <p:spPr>
          <a:xfrm>
            <a:off x="6901240" y="3411792"/>
            <a:ext cx="41928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9217CF85-2CFE-2344-994E-7CBFF7AFA267}"/>
              </a:ext>
            </a:extLst>
          </p:cNvPr>
          <p:cNvCxnSpPr>
            <a:cxnSpLocks/>
          </p:cNvCxnSpPr>
          <p:nvPr/>
        </p:nvCxnSpPr>
        <p:spPr>
          <a:xfrm>
            <a:off x="6901240" y="3014037"/>
            <a:ext cx="41928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3B832141-5272-424D-A82A-B3EBAFE8595C}"/>
              </a:ext>
            </a:extLst>
          </p:cNvPr>
          <p:cNvCxnSpPr>
            <a:cxnSpLocks/>
          </p:cNvCxnSpPr>
          <p:nvPr/>
        </p:nvCxnSpPr>
        <p:spPr>
          <a:xfrm flipH="1">
            <a:off x="4996777" y="3027281"/>
            <a:ext cx="1" cy="3838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Rectangle 233">
            <a:extLst>
              <a:ext uri="{FF2B5EF4-FFF2-40B4-BE49-F238E27FC236}">
                <a16:creationId xmlns:a16="http://schemas.microsoft.com/office/drawing/2014/main" id="{CFC24567-1623-E34F-909A-F7F27F953355}"/>
              </a:ext>
            </a:extLst>
          </p:cNvPr>
          <p:cNvSpPr/>
          <p:nvPr/>
        </p:nvSpPr>
        <p:spPr>
          <a:xfrm>
            <a:off x="10227387" y="3024026"/>
            <a:ext cx="471665" cy="384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3DA9DA-7F1A-AB45-BD6A-944B08147D41}"/>
              </a:ext>
            </a:extLst>
          </p:cNvPr>
          <p:cNvSpPr txBox="1"/>
          <p:nvPr/>
        </p:nvSpPr>
        <p:spPr>
          <a:xfrm>
            <a:off x="5122789" y="3019287"/>
            <a:ext cx="1652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" pitchFamily="2" charset="0"/>
              </a:rPr>
              <a:t>Vertical line at a height.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6E95A266-5CE3-A644-AAEA-CF81269D5B18}"/>
              </a:ext>
            </a:extLst>
          </p:cNvPr>
          <p:cNvSpPr txBox="1"/>
          <p:nvPr/>
        </p:nvSpPr>
        <p:spPr>
          <a:xfrm>
            <a:off x="7430250" y="3014036"/>
            <a:ext cx="2797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" pitchFamily="2" charset="0"/>
              </a:rPr>
              <a:t>Heights between the current height and next height where there is a vertical line.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AED03C28-8E58-0B47-8FDD-128B74C1F772}"/>
              </a:ext>
            </a:extLst>
          </p:cNvPr>
          <p:cNvSpPr txBox="1"/>
          <p:nvPr/>
        </p:nvSpPr>
        <p:spPr>
          <a:xfrm>
            <a:off x="10756396" y="3014037"/>
            <a:ext cx="307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" pitchFamily="2" charset="0"/>
              </a:rPr>
              <a:t>Part of the state which is covered up; blocks which are no longer considered.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7221F09E-F72E-3B41-9DC5-3E8C1A17AE0C}"/>
              </a:ext>
            </a:extLst>
          </p:cNvPr>
          <p:cNvSpPr/>
          <p:nvPr/>
        </p:nvSpPr>
        <p:spPr>
          <a:xfrm flipH="1">
            <a:off x="1013306" y="10975500"/>
            <a:ext cx="4582630" cy="202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8" name="Table 7">
            <a:extLst>
              <a:ext uri="{FF2B5EF4-FFF2-40B4-BE49-F238E27FC236}">
                <a16:creationId xmlns:a16="http://schemas.microsoft.com/office/drawing/2014/main" id="{CD1E26A2-AAD5-7E4B-8489-EEBEEDC78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10506"/>
              </p:ext>
            </p:extLst>
          </p:nvPr>
        </p:nvGraphicFramePr>
        <p:xfrm>
          <a:off x="1007989" y="11050853"/>
          <a:ext cx="8229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sp>
        <p:nvSpPr>
          <p:cNvPr id="239" name="TextBox 238">
            <a:extLst>
              <a:ext uri="{FF2B5EF4-FFF2-40B4-BE49-F238E27FC236}">
                <a16:creationId xmlns:a16="http://schemas.microsoft.com/office/drawing/2014/main" id="{1A250D5C-EB55-CC4A-A90A-2D582D077A62}"/>
              </a:ext>
            </a:extLst>
          </p:cNvPr>
          <p:cNvSpPr txBox="1"/>
          <p:nvPr/>
        </p:nvSpPr>
        <p:spPr>
          <a:xfrm>
            <a:off x="876380" y="129989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534C27C2-0C1C-904E-8BF2-64E06406A2DA}"/>
              </a:ext>
            </a:extLst>
          </p:cNvPr>
          <p:cNvSpPr txBox="1"/>
          <p:nvPr/>
        </p:nvSpPr>
        <p:spPr>
          <a:xfrm>
            <a:off x="1794094" y="129989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F8EF21F8-0664-6542-AC9D-69D213AB3740}"/>
              </a:ext>
            </a:extLst>
          </p:cNvPr>
          <p:cNvSpPr txBox="1"/>
          <p:nvPr/>
        </p:nvSpPr>
        <p:spPr>
          <a:xfrm>
            <a:off x="2711808" y="129989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0BC7213F-C269-4E47-B359-CB25A10D9DFE}"/>
              </a:ext>
            </a:extLst>
          </p:cNvPr>
          <p:cNvSpPr txBox="1"/>
          <p:nvPr/>
        </p:nvSpPr>
        <p:spPr>
          <a:xfrm>
            <a:off x="3629520" y="129989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9716277E-3D76-6C40-B113-FE549F7F9876}"/>
              </a:ext>
            </a:extLst>
          </p:cNvPr>
          <p:cNvSpPr txBox="1"/>
          <p:nvPr/>
        </p:nvSpPr>
        <p:spPr>
          <a:xfrm>
            <a:off x="4547233" y="129989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1312397F-5527-7C40-9141-6DD40157C159}"/>
              </a:ext>
            </a:extLst>
          </p:cNvPr>
          <p:cNvSpPr txBox="1"/>
          <p:nvPr/>
        </p:nvSpPr>
        <p:spPr>
          <a:xfrm>
            <a:off x="5464945" y="129989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1D6DB707-25B5-1743-952C-35997734013C}"/>
              </a:ext>
            </a:extLst>
          </p:cNvPr>
          <p:cNvSpPr txBox="1"/>
          <p:nvPr/>
        </p:nvSpPr>
        <p:spPr>
          <a:xfrm>
            <a:off x="6382659" y="129989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0611E8C5-B5BF-F840-AFB8-0748E4F5DF9D}"/>
              </a:ext>
            </a:extLst>
          </p:cNvPr>
          <p:cNvSpPr txBox="1"/>
          <p:nvPr/>
        </p:nvSpPr>
        <p:spPr>
          <a:xfrm>
            <a:off x="7300371" y="129989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815E5C6-4E47-774A-A85A-DCD48BB60FEF}"/>
              </a:ext>
            </a:extLst>
          </p:cNvPr>
          <p:cNvSpPr txBox="1"/>
          <p:nvPr/>
        </p:nvSpPr>
        <p:spPr>
          <a:xfrm>
            <a:off x="8218085" y="129989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ABA85789-5605-B04D-B4E2-95C7C28CA95B}"/>
              </a:ext>
            </a:extLst>
          </p:cNvPr>
          <p:cNvSpPr txBox="1"/>
          <p:nvPr/>
        </p:nvSpPr>
        <p:spPr>
          <a:xfrm>
            <a:off x="9135799" y="129989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D4261845-7549-D44A-A3A3-7CF3450E4D50}"/>
              </a:ext>
            </a:extLst>
          </p:cNvPr>
          <p:cNvGrpSpPr/>
          <p:nvPr/>
        </p:nvGrpSpPr>
        <p:grpSpPr>
          <a:xfrm>
            <a:off x="192979" y="12268396"/>
            <a:ext cx="487019" cy="487019"/>
            <a:chOff x="1282147" y="2640386"/>
            <a:chExt cx="487019" cy="487018"/>
          </a:xfrm>
        </p:grpSpPr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FFA59A77-DB79-D640-B93E-1CEE37E121C1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A49281B4-58DA-A342-B45B-A93D2ADB918B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52" name="Rectangle 251">
            <a:extLst>
              <a:ext uri="{FF2B5EF4-FFF2-40B4-BE49-F238E27FC236}">
                <a16:creationId xmlns:a16="http://schemas.microsoft.com/office/drawing/2014/main" id="{7DAD3C80-8DD5-8540-9419-07DA33A3A1E5}"/>
              </a:ext>
            </a:extLst>
          </p:cNvPr>
          <p:cNvSpPr/>
          <p:nvPr/>
        </p:nvSpPr>
        <p:spPr>
          <a:xfrm>
            <a:off x="1236586" y="1226839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66626B42-3B76-8247-99D4-60FD631F2A01}"/>
              </a:ext>
            </a:extLst>
          </p:cNvPr>
          <p:cNvCxnSpPr>
            <a:stCxn id="252" idx="1"/>
          </p:cNvCxnSpPr>
          <p:nvPr/>
        </p:nvCxnSpPr>
        <p:spPr>
          <a:xfrm flipH="1">
            <a:off x="780862" y="1251190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9C0A1441-FC3D-4D40-BBB1-E5D55BF821DE}"/>
              </a:ext>
            </a:extLst>
          </p:cNvPr>
          <p:cNvGrpSpPr/>
          <p:nvPr/>
        </p:nvGrpSpPr>
        <p:grpSpPr>
          <a:xfrm>
            <a:off x="1236585" y="11228504"/>
            <a:ext cx="487019" cy="487019"/>
            <a:chOff x="2599997" y="5564256"/>
            <a:chExt cx="487018" cy="487018"/>
          </a:xfrm>
        </p:grpSpPr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644C5EF9-6931-424A-BF39-74F7EF7B873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3FB5C340-9055-984B-AA6A-91A66C1FA1C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57" name="Rectangle 256">
            <a:extLst>
              <a:ext uri="{FF2B5EF4-FFF2-40B4-BE49-F238E27FC236}">
                <a16:creationId xmlns:a16="http://schemas.microsoft.com/office/drawing/2014/main" id="{2FCF7561-D0F4-0444-9570-C0B3FB3297D1}"/>
              </a:ext>
            </a:extLst>
          </p:cNvPr>
          <p:cNvSpPr/>
          <p:nvPr/>
        </p:nvSpPr>
        <p:spPr>
          <a:xfrm>
            <a:off x="2133265" y="1226839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8E54528D-A0B3-754D-821C-F1E4B793B10A}"/>
              </a:ext>
            </a:extLst>
          </p:cNvPr>
          <p:cNvSpPr/>
          <p:nvPr/>
        </p:nvSpPr>
        <p:spPr>
          <a:xfrm>
            <a:off x="3037922" y="122683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B0BEE0A0-63F6-6E4E-85A9-BBC1DACD3C70}"/>
              </a:ext>
            </a:extLst>
          </p:cNvPr>
          <p:cNvSpPr/>
          <p:nvPr/>
        </p:nvSpPr>
        <p:spPr>
          <a:xfrm>
            <a:off x="3963030" y="1226839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A3516F8F-F545-C94E-AA78-F942322AE268}"/>
              </a:ext>
            </a:extLst>
          </p:cNvPr>
          <p:cNvSpPr/>
          <p:nvPr/>
        </p:nvSpPr>
        <p:spPr>
          <a:xfrm>
            <a:off x="4888138" y="1226839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EBB54150-8CEB-854D-9B25-09C173EE7BE3}"/>
              </a:ext>
            </a:extLst>
          </p:cNvPr>
          <p:cNvSpPr/>
          <p:nvPr/>
        </p:nvSpPr>
        <p:spPr>
          <a:xfrm>
            <a:off x="5789900" y="122683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E2B249A7-A32B-6547-8CCE-4A117361C5F0}"/>
              </a:ext>
            </a:extLst>
          </p:cNvPr>
          <p:cNvSpPr/>
          <p:nvPr/>
        </p:nvSpPr>
        <p:spPr>
          <a:xfrm>
            <a:off x="6694557" y="1226839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35C19869-3BE5-5142-8B99-855567A4A4F4}"/>
              </a:ext>
            </a:extLst>
          </p:cNvPr>
          <p:cNvGrpSpPr/>
          <p:nvPr/>
        </p:nvGrpSpPr>
        <p:grpSpPr>
          <a:xfrm>
            <a:off x="5789900" y="11228503"/>
            <a:ext cx="487019" cy="487019"/>
            <a:chOff x="2599997" y="5564256"/>
            <a:chExt cx="487018" cy="487018"/>
          </a:xfrm>
        </p:grpSpPr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48CF5C6D-FD45-CA40-B6D8-19D6DE41E7B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F6128C7C-A42A-B74C-BF94-913ABE640B0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1F98C82A-5204-1945-8812-064CF9188AE3}"/>
              </a:ext>
            </a:extLst>
          </p:cNvPr>
          <p:cNvGrpSpPr/>
          <p:nvPr/>
        </p:nvGrpSpPr>
        <p:grpSpPr>
          <a:xfrm>
            <a:off x="7610062" y="11228503"/>
            <a:ext cx="487019" cy="487019"/>
            <a:chOff x="2599997" y="5564256"/>
            <a:chExt cx="487018" cy="487018"/>
          </a:xfrm>
        </p:grpSpPr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D6965A0A-25D0-6247-B924-EDA5D581ED9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B656B843-A7EE-2940-8299-44611C6B9A1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075DFD06-891B-B048-926D-A98995F446DB}"/>
              </a:ext>
            </a:extLst>
          </p:cNvPr>
          <p:cNvGrpSpPr/>
          <p:nvPr/>
        </p:nvGrpSpPr>
        <p:grpSpPr>
          <a:xfrm>
            <a:off x="8539692" y="11228503"/>
            <a:ext cx="487019" cy="487019"/>
            <a:chOff x="2599997" y="5564256"/>
            <a:chExt cx="487018" cy="487018"/>
          </a:xfrm>
        </p:grpSpPr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9402492A-E0C1-0049-8488-D4422B009EC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10637997-DC77-E14C-A54F-28BA10CED64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2" name="Straight Arrow Connector 271">
            <a:extLst>
              <a:ext uri="{FF2B5EF4-FFF2-40B4-BE49-F238E27FC236}">
                <a16:creationId xmlns:a16="http://schemas.microsoft.com/office/drawing/2014/main" id="{83001CE8-B524-B548-9272-8DBA66A6C44F}"/>
              </a:ext>
            </a:extLst>
          </p:cNvPr>
          <p:cNvCxnSpPr>
            <a:cxnSpLocks/>
            <a:stCxn id="257" idx="1"/>
            <a:endCxn id="252" idx="3"/>
          </p:cNvCxnSpPr>
          <p:nvPr/>
        </p:nvCxnSpPr>
        <p:spPr>
          <a:xfrm flipH="1">
            <a:off x="1723605" y="12511905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>
            <a:extLst>
              <a:ext uri="{FF2B5EF4-FFF2-40B4-BE49-F238E27FC236}">
                <a16:creationId xmlns:a16="http://schemas.microsoft.com/office/drawing/2014/main" id="{477DE27E-FBC5-FF47-B791-73A9DC88AD97}"/>
              </a:ext>
            </a:extLst>
          </p:cNvPr>
          <p:cNvCxnSpPr>
            <a:cxnSpLocks/>
            <a:stCxn id="258" idx="1"/>
            <a:endCxn id="257" idx="3"/>
          </p:cNvCxnSpPr>
          <p:nvPr/>
        </p:nvCxnSpPr>
        <p:spPr>
          <a:xfrm flipH="1">
            <a:off x="2620284" y="12511904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>
            <a:extLst>
              <a:ext uri="{FF2B5EF4-FFF2-40B4-BE49-F238E27FC236}">
                <a16:creationId xmlns:a16="http://schemas.microsoft.com/office/drawing/2014/main" id="{790E16F4-7DF9-1345-8FE4-E52CD9F2210C}"/>
              </a:ext>
            </a:extLst>
          </p:cNvPr>
          <p:cNvCxnSpPr>
            <a:cxnSpLocks/>
            <a:stCxn id="259" idx="1"/>
          </p:cNvCxnSpPr>
          <p:nvPr/>
        </p:nvCxnSpPr>
        <p:spPr>
          <a:xfrm flipH="1">
            <a:off x="3524941" y="12511903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A40FF86B-9DC3-A64A-ABC7-6D8CACBC9273}"/>
              </a:ext>
            </a:extLst>
          </p:cNvPr>
          <p:cNvCxnSpPr>
            <a:cxnSpLocks/>
            <a:stCxn id="260" idx="1"/>
            <a:endCxn id="259" idx="3"/>
          </p:cNvCxnSpPr>
          <p:nvPr/>
        </p:nvCxnSpPr>
        <p:spPr>
          <a:xfrm flipH="1">
            <a:off x="4450049" y="12511903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09FDB13C-3B7E-3B45-B865-F79F600B6C05}"/>
              </a:ext>
            </a:extLst>
          </p:cNvPr>
          <p:cNvCxnSpPr>
            <a:cxnSpLocks/>
            <a:stCxn id="261" idx="1"/>
            <a:endCxn id="260" idx="3"/>
          </p:cNvCxnSpPr>
          <p:nvPr/>
        </p:nvCxnSpPr>
        <p:spPr>
          <a:xfrm flipH="1">
            <a:off x="5375157" y="12511902"/>
            <a:ext cx="41474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7FCCD6ED-7476-FD45-A37A-F7AADBEB4409}"/>
              </a:ext>
            </a:extLst>
          </p:cNvPr>
          <p:cNvCxnSpPr>
            <a:cxnSpLocks/>
            <a:stCxn id="262" idx="1"/>
            <a:endCxn id="261" idx="3"/>
          </p:cNvCxnSpPr>
          <p:nvPr/>
        </p:nvCxnSpPr>
        <p:spPr>
          <a:xfrm flipH="1">
            <a:off x="6276919" y="12511901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D013048A-8AC0-3849-8E33-FCBDEB8CCE2B}"/>
              </a:ext>
            </a:extLst>
          </p:cNvPr>
          <p:cNvCxnSpPr/>
          <p:nvPr/>
        </p:nvCxnSpPr>
        <p:spPr>
          <a:xfrm>
            <a:off x="1917071" y="109755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79681818-5DEC-DF44-8832-BC89CE0FC184}"/>
              </a:ext>
            </a:extLst>
          </p:cNvPr>
          <p:cNvCxnSpPr/>
          <p:nvPr/>
        </p:nvCxnSpPr>
        <p:spPr>
          <a:xfrm>
            <a:off x="5588848" y="109755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B3B91409-7813-E841-B7B9-BEC2797EFAF1}"/>
              </a:ext>
            </a:extLst>
          </p:cNvPr>
          <p:cNvCxnSpPr/>
          <p:nvPr/>
        </p:nvCxnSpPr>
        <p:spPr>
          <a:xfrm>
            <a:off x="6503248" y="109755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4C13E750-177D-1D44-AABA-CF11AB2867FD}"/>
              </a:ext>
            </a:extLst>
          </p:cNvPr>
          <p:cNvCxnSpPr/>
          <p:nvPr/>
        </p:nvCxnSpPr>
        <p:spPr>
          <a:xfrm>
            <a:off x="7407015" y="109755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21F24D4B-71A7-574D-8C7B-CC972B91313A}"/>
              </a:ext>
            </a:extLst>
          </p:cNvPr>
          <p:cNvCxnSpPr/>
          <p:nvPr/>
        </p:nvCxnSpPr>
        <p:spPr>
          <a:xfrm>
            <a:off x="1000901" y="109755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7C5E92B8-D731-ED4C-B235-68AF2A8107AD}"/>
              </a:ext>
            </a:extLst>
          </p:cNvPr>
          <p:cNvCxnSpPr>
            <a:cxnSpLocks/>
          </p:cNvCxnSpPr>
          <p:nvPr/>
        </p:nvCxnSpPr>
        <p:spPr>
          <a:xfrm>
            <a:off x="5577881" y="12998681"/>
            <a:ext cx="925367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FBFE76D8-8A67-BF4B-82FC-7CC4F7DACDEF}"/>
              </a:ext>
            </a:extLst>
          </p:cNvPr>
          <p:cNvCxnSpPr>
            <a:cxnSpLocks/>
          </p:cNvCxnSpPr>
          <p:nvPr/>
        </p:nvCxnSpPr>
        <p:spPr>
          <a:xfrm>
            <a:off x="5569113" y="10975500"/>
            <a:ext cx="923168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Rectangle 284">
            <a:extLst>
              <a:ext uri="{FF2B5EF4-FFF2-40B4-BE49-F238E27FC236}">
                <a16:creationId xmlns:a16="http://schemas.microsoft.com/office/drawing/2014/main" id="{D36D01CA-A3C1-404D-82E9-3BB567843083}"/>
              </a:ext>
            </a:extLst>
          </p:cNvPr>
          <p:cNvSpPr/>
          <p:nvPr/>
        </p:nvSpPr>
        <p:spPr>
          <a:xfrm flipH="1">
            <a:off x="1033456" y="14437900"/>
            <a:ext cx="5478975" cy="202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6" name="Table 7">
            <a:extLst>
              <a:ext uri="{FF2B5EF4-FFF2-40B4-BE49-F238E27FC236}">
                <a16:creationId xmlns:a16="http://schemas.microsoft.com/office/drawing/2014/main" id="{5AA02BD5-3702-D343-BD67-70F2388C9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24035"/>
              </p:ext>
            </p:extLst>
          </p:nvPr>
        </p:nvGraphicFramePr>
        <p:xfrm>
          <a:off x="1028140" y="14513253"/>
          <a:ext cx="8229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50256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717635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sp>
        <p:nvSpPr>
          <p:cNvPr id="287" name="TextBox 286">
            <a:extLst>
              <a:ext uri="{FF2B5EF4-FFF2-40B4-BE49-F238E27FC236}">
                <a16:creationId xmlns:a16="http://schemas.microsoft.com/office/drawing/2014/main" id="{48700633-A9C1-B143-A744-90F338855A7A}"/>
              </a:ext>
            </a:extLst>
          </p:cNvPr>
          <p:cNvSpPr txBox="1"/>
          <p:nvPr/>
        </p:nvSpPr>
        <p:spPr>
          <a:xfrm>
            <a:off x="896531" y="164613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BF2CB05F-7895-C94A-BD78-87C9E39E814F}"/>
              </a:ext>
            </a:extLst>
          </p:cNvPr>
          <p:cNvSpPr txBox="1"/>
          <p:nvPr/>
        </p:nvSpPr>
        <p:spPr>
          <a:xfrm>
            <a:off x="1814245" y="164613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E0130654-B2C3-2D42-B8B6-C3DEA1815E72}"/>
              </a:ext>
            </a:extLst>
          </p:cNvPr>
          <p:cNvSpPr txBox="1"/>
          <p:nvPr/>
        </p:nvSpPr>
        <p:spPr>
          <a:xfrm>
            <a:off x="2731959" y="164613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14621ACA-9428-274C-B539-BA83CF8ACC43}"/>
              </a:ext>
            </a:extLst>
          </p:cNvPr>
          <p:cNvSpPr txBox="1"/>
          <p:nvPr/>
        </p:nvSpPr>
        <p:spPr>
          <a:xfrm>
            <a:off x="3649671" y="164613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A4E659DC-42BA-484B-8D57-14849A265956}"/>
              </a:ext>
            </a:extLst>
          </p:cNvPr>
          <p:cNvSpPr txBox="1"/>
          <p:nvPr/>
        </p:nvSpPr>
        <p:spPr>
          <a:xfrm>
            <a:off x="4567384" y="1646132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F10D7F70-D91E-9346-87A2-A1F1F9D24843}"/>
              </a:ext>
            </a:extLst>
          </p:cNvPr>
          <p:cNvSpPr txBox="1"/>
          <p:nvPr/>
        </p:nvSpPr>
        <p:spPr>
          <a:xfrm>
            <a:off x="5485096" y="164613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FDF8CA0E-B081-4143-9A01-2AB88D5B47C6}"/>
              </a:ext>
            </a:extLst>
          </p:cNvPr>
          <p:cNvSpPr txBox="1"/>
          <p:nvPr/>
        </p:nvSpPr>
        <p:spPr>
          <a:xfrm>
            <a:off x="6402810" y="164613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739C83AA-49D0-9C4D-8765-601B4F14E615}"/>
              </a:ext>
            </a:extLst>
          </p:cNvPr>
          <p:cNvSpPr txBox="1"/>
          <p:nvPr/>
        </p:nvSpPr>
        <p:spPr>
          <a:xfrm>
            <a:off x="7320522" y="164613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5D697306-8EBF-F947-B1A3-205A2C303718}"/>
              </a:ext>
            </a:extLst>
          </p:cNvPr>
          <p:cNvSpPr txBox="1"/>
          <p:nvPr/>
        </p:nvSpPr>
        <p:spPr>
          <a:xfrm>
            <a:off x="8238236" y="164613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B081C472-C4B9-BF4E-87CA-425172E32FDE}"/>
              </a:ext>
            </a:extLst>
          </p:cNvPr>
          <p:cNvSpPr txBox="1"/>
          <p:nvPr/>
        </p:nvSpPr>
        <p:spPr>
          <a:xfrm>
            <a:off x="9155950" y="16461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3BA1742D-565A-544A-A7BA-F8777AC0D3A1}"/>
              </a:ext>
            </a:extLst>
          </p:cNvPr>
          <p:cNvGrpSpPr/>
          <p:nvPr/>
        </p:nvGrpSpPr>
        <p:grpSpPr>
          <a:xfrm>
            <a:off x="213130" y="15730796"/>
            <a:ext cx="487019" cy="487019"/>
            <a:chOff x="1282147" y="2640386"/>
            <a:chExt cx="487019" cy="487018"/>
          </a:xfrm>
        </p:grpSpPr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7149CA9A-8665-6D4B-A071-ED0804837526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C4E24C36-4698-8843-A89A-0293D687CDC0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00" name="Rectangle 299">
            <a:extLst>
              <a:ext uri="{FF2B5EF4-FFF2-40B4-BE49-F238E27FC236}">
                <a16:creationId xmlns:a16="http://schemas.microsoft.com/office/drawing/2014/main" id="{B0AFDEAC-EA44-7B47-8EFC-6B880091CE19}"/>
              </a:ext>
            </a:extLst>
          </p:cNvPr>
          <p:cNvSpPr/>
          <p:nvPr/>
        </p:nvSpPr>
        <p:spPr>
          <a:xfrm>
            <a:off x="1256737" y="1573079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DEA25BB4-56D1-4349-A162-1C112C9BD8E9}"/>
              </a:ext>
            </a:extLst>
          </p:cNvPr>
          <p:cNvCxnSpPr>
            <a:stCxn id="300" idx="1"/>
          </p:cNvCxnSpPr>
          <p:nvPr/>
        </p:nvCxnSpPr>
        <p:spPr>
          <a:xfrm flipH="1">
            <a:off x="801013" y="1597430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46C6D101-D851-B945-BD2A-BBB3B86AC4AF}"/>
              </a:ext>
            </a:extLst>
          </p:cNvPr>
          <p:cNvGrpSpPr/>
          <p:nvPr/>
        </p:nvGrpSpPr>
        <p:grpSpPr>
          <a:xfrm>
            <a:off x="1256736" y="14690904"/>
            <a:ext cx="487019" cy="487019"/>
            <a:chOff x="2599997" y="5564256"/>
            <a:chExt cx="487018" cy="487018"/>
          </a:xfrm>
        </p:grpSpPr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8216B645-199F-1948-8261-D50A9EDFD12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E6416720-7A37-8642-9E1F-2D85D5C6FD8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305" name="Rectangle 304">
            <a:extLst>
              <a:ext uri="{FF2B5EF4-FFF2-40B4-BE49-F238E27FC236}">
                <a16:creationId xmlns:a16="http://schemas.microsoft.com/office/drawing/2014/main" id="{ED202FF3-01D3-1045-8EAF-DBDAA58FAC50}"/>
              </a:ext>
            </a:extLst>
          </p:cNvPr>
          <p:cNvSpPr/>
          <p:nvPr/>
        </p:nvSpPr>
        <p:spPr>
          <a:xfrm>
            <a:off x="2153416" y="1573079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BAA12341-DF49-1840-8634-A59EE99B2BF1}"/>
              </a:ext>
            </a:extLst>
          </p:cNvPr>
          <p:cNvSpPr/>
          <p:nvPr/>
        </p:nvSpPr>
        <p:spPr>
          <a:xfrm>
            <a:off x="3058073" y="157307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4683D1DB-57F0-EE48-91C0-253418AFC0E1}"/>
              </a:ext>
            </a:extLst>
          </p:cNvPr>
          <p:cNvSpPr/>
          <p:nvPr/>
        </p:nvSpPr>
        <p:spPr>
          <a:xfrm>
            <a:off x="3983181" y="1573079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42FE59F6-D4D1-F94D-AE96-A0779065F6F6}"/>
              </a:ext>
            </a:extLst>
          </p:cNvPr>
          <p:cNvSpPr/>
          <p:nvPr/>
        </p:nvSpPr>
        <p:spPr>
          <a:xfrm>
            <a:off x="4908289" y="1573079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3CE04C37-35FC-334E-9045-146F6E0AEF2D}"/>
              </a:ext>
            </a:extLst>
          </p:cNvPr>
          <p:cNvSpPr/>
          <p:nvPr/>
        </p:nvSpPr>
        <p:spPr>
          <a:xfrm>
            <a:off x="5810051" y="157307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7A00B8F9-0D24-F240-BF32-5CE13D1636C0}"/>
              </a:ext>
            </a:extLst>
          </p:cNvPr>
          <p:cNvSpPr/>
          <p:nvPr/>
        </p:nvSpPr>
        <p:spPr>
          <a:xfrm>
            <a:off x="6714708" y="1573079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5083F0A8-E021-2D47-8F46-AF17A8FF368F}"/>
              </a:ext>
            </a:extLst>
          </p:cNvPr>
          <p:cNvGrpSpPr/>
          <p:nvPr/>
        </p:nvGrpSpPr>
        <p:grpSpPr>
          <a:xfrm>
            <a:off x="5810051" y="14690903"/>
            <a:ext cx="487019" cy="487019"/>
            <a:chOff x="2599997" y="5564256"/>
            <a:chExt cx="487018" cy="487018"/>
          </a:xfrm>
        </p:grpSpPr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9049DC8B-8897-3045-B2C0-1126BC08A83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0B3ED08E-F745-4149-8BFB-3C060305F2D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4C256B20-DC8D-E247-82E3-CBCAD9B35D2F}"/>
              </a:ext>
            </a:extLst>
          </p:cNvPr>
          <p:cNvGrpSpPr/>
          <p:nvPr/>
        </p:nvGrpSpPr>
        <p:grpSpPr>
          <a:xfrm>
            <a:off x="7630213" y="14690903"/>
            <a:ext cx="487019" cy="487019"/>
            <a:chOff x="2599997" y="5564256"/>
            <a:chExt cx="487018" cy="487018"/>
          </a:xfrm>
        </p:grpSpPr>
        <p:sp>
          <p:nvSpPr>
            <p:cNvPr id="315" name="Rectangle 314">
              <a:extLst>
                <a:ext uri="{FF2B5EF4-FFF2-40B4-BE49-F238E27FC236}">
                  <a16:creationId xmlns:a16="http://schemas.microsoft.com/office/drawing/2014/main" id="{398B0E8C-7079-F14F-B4AF-A18B4053A62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16" name="Rectangle 315">
              <a:extLst>
                <a:ext uri="{FF2B5EF4-FFF2-40B4-BE49-F238E27FC236}">
                  <a16:creationId xmlns:a16="http://schemas.microsoft.com/office/drawing/2014/main" id="{CB53A78E-CC24-9E4F-8500-B7550E7E455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B756554C-235D-8748-A5FC-2C74C4F75A02}"/>
              </a:ext>
            </a:extLst>
          </p:cNvPr>
          <p:cNvGrpSpPr/>
          <p:nvPr/>
        </p:nvGrpSpPr>
        <p:grpSpPr>
          <a:xfrm>
            <a:off x="8559843" y="14690903"/>
            <a:ext cx="487019" cy="487019"/>
            <a:chOff x="2599997" y="5564256"/>
            <a:chExt cx="487018" cy="487018"/>
          </a:xfrm>
        </p:grpSpPr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FC0BDE29-10A1-C545-86F5-50BC27E1CD2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64979E86-B66B-BF4C-8FD0-F6C24F8F012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20" name="Straight Arrow Connector 319">
            <a:extLst>
              <a:ext uri="{FF2B5EF4-FFF2-40B4-BE49-F238E27FC236}">
                <a16:creationId xmlns:a16="http://schemas.microsoft.com/office/drawing/2014/main" id="{F4090890-1DAA-EA43-9A33-F67D6D78B0BA}"/>
              </a:ext>
            </a:extLst>
          </p:cNvPr>
          <p:cNvCxnSpPr>
            <a:cxnSpLocks/>
            <a:stCxn id="305" idx="1"/>
            <a:endCxn id="300" idx="3"/>
          </p:cNvCxnSpPr>
          <p:nvPr/>
        </p:nvCxnSpPr>
        <p:spPr>
          <a:xfrm flipH="1">
            <a:off x="1743756" y="15974305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>
            <a:extLst>
              <a:ext uri="{FF2B5EF4-FFF2-40B4-BE49-F238E27FC236}">
                <a16:creationId xmlns:a16="http://schemas.microsoft.com/office/drawing/2014/main" id="{45BE6A81-56AF-E145-A466-4FBD956734C8}"/>
              </a:ext>
            </a:extLst>
          </p:cNvPr>
          <p:cNvCxnSpPr>
            <a:cxnSpLocks/>
            <a:stCxn id="306" idx="1"/>
            <a:endCxn id="305" idx="3"/>
          </p:cNvCxnSpPr>
          <p:nvPr/>
        </p:nvCxnSpPr>
        <p:spPr>
          <a:xfrm flipH="1">
            <a:off x="2640435" y="15974304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Arrow Connector 321">
            <a:extLst>
              <a:ext uri="{FF2B5EF4-FFF2-40B4-BE49-F238E27FC236}">
                <a16:creationId xmlns:a16="http://schemas.microsoft.com/office/drawing/2014/main" id="{BC423A8C-6F5B-A541-B125-253DEB0CAEF7}"/>
              </a:ext>
            </a:extLst>
          </p:cNvPr>
          <p:cNvCxnSpPr>
            <a:cxnSpLocks/>
            <a:stCxn id="307" idx="1"/>
          </p:cNvCxnSpPr>
          <p:nvPr/>
        </p:nvCxnSpPr>
        <p:spPr>
          <a:xfrm flipH="1">
            <a:off x="3545092" y="15974303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Arrow Connector 322">
            <a:extLst>
              <a:ext uri="{FF2B5EF4-FFF2-40B4-BE49-F238E27FC236}">
                <a16:creationId xmlns:a16="http://schemas.microsoft.com/office/drawing/2014/main" id="{6664AA08-C8AA-644F-8B86-390F7C4A3DB8}"/>
              </a:ext>
            </a:extLst>
          </p:cNvPr>
          <p:cNvCxnSpPr>
            <a:cxnSpLocks/>
            <a:stCxn id="308" idx="1"/>
            <a:endCxn id="307" idx="3"/>
          </p:cNvCxnSpPr>
          <p:nvPr/>
        </p:nvCxnSpPr>
        <p:spPr>
          <a:xfrm flipH="1">
            <a:off x="4470200" y="15974303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Arrow Connector 323">
            <a:extLst>
              <a:ext uri="{FF2B5EF4-FFF2-40B4-BE49-F238E27FC236}">
                <a16:creationId xmlns:a16="http://schemas.microsoft.com/office/drawing/2014/main" id="{9C8A3311-B40A-5D41-8017-21B760C175D7}"/>
              </a:ext>
            </a:extLst>
          </p:cNvPr>
          <p:cNvCxnSpPr>
            <a:cxnSpLocks/>
            <a:stCxn id="309" idx="1"/>
            <a:endCxn id="308" idx="3"/>
          </p:cNvCxnSpPr>
          <p:nvPr/>
        </p:nvCxnSpPr>
        <p:spPr>
          <a:xfrm flipH="1">
            <a:off x="5395308" y="15974302"/>
            <a:ext cx="41474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Arrow Connector 324">
            <a:extLst>
              <a:ext uri="{FF2B5EF4-FFF2-40B4-BE49-F238E27FC236}">
                <a16:creationId xmlns:a16="http://schemas.microsoft.com/office/drawing/2014/main" id="{1C8222D6-4E49-D844-929A-04643BB783DA}"/>
              </a:ext>
            </a:extLst>
          </p:cNvPr>
          <p:cNvCxnSpPr>
            <a:cxnSpLocks/>
            <a:stCxn id="310" idx="1"/>
            <a:endCxn id="309" idx="3"/>
          </p:cNvCxnSpPr>
          <p:nvPr/>
        </p:nvCxnSpPr>
        <p:spPr>
          <a:xfrm flipH="1">
            <a:off x="6297070" y="15974301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C7307EB2-2F3F-874F-A5CA-70B444AE20C2}"/>
              </a:ext>
            </a:extLst>
          </p:cNvPr>
          <p:cNvCxnSpPr/>
          <p:nvPr/>
        </p:nvCxnSpPr>
        <p:spPr>
          <a:xfrm>
            <a:off x="1937222" y="144379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559261D2-8558-294D-A92D-190CB9E1C15C}"/>
              </a:ext>
            </a:extLst>
          </p:cNvPr>
          <p:cNvCxnSpPr/>
          <p:nvPr/>
        </p:nvCxnSpPr>
        <p:spPr>
          <a:xfrm>
            <a:off x="5608999" y="144379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EF4C3144-B8C8-9D47-B5D0-54A2256E2B98}"/>
              </a:ext>
            </a:extLst>
          </p:cNvPr>
          <p:cNvCxnSpPr/>
          <p:nvPr/>
        </p:nvCxnSpPr>
        <p:spPr>
          <a:xfrm>
            <a:off x="6523399" y="144379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3B4C527-C729-454F-9353-033CCA204344}"/>
              </a:ext>
            </a:extLst>
          </p:cNvPr>
          <p:cNvCxnSpPr/>
          <p:nvPr/>
        </p:nvCxnSpPr>
        <p:spPr>
          <a:xfrm>
            <a:off x="7427166" y="144379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3EC88081-5EDF-484E-BF9C-90F7C7B6E4F1}"/>
              </a:ext>
            </a:extLst>
          </p:cNvPr>
          <p:cNvCxnSpPr/>
          <p:nvPr/>
        </p:nvCxnSpPr>
        <p:spPr>
          <a:xfrm>
            <a:off x="1021052" y="14437900"/>
            <a:ext cx="0" cy="20234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3AA41609-063A-C44D-8600-9BF600F544AC}"/>
              </a:ext>
            </a:extLst>
          </p:cNvPr>
          <p:cNvCxnSpPr>
            <a:cxnSpLocks/>
          </p:cNvCxnSpPr>
          <p:nvPr/>
        </p:nvCxnSpPr>
        <p:spPr>
          <a:xfrm>
            <a:off x="6512432" y="16475604"/>
            <a:ext cx="925367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E36A4F36-39AC-4148-AF82-340FCCE96403}"/>
              </a:ext>
            </a:extLst>
          </p:cNvPr>
          <p:cNvCxnSpPr>
            <a:cxnSpLocks/>
          </p:cNvCxnSpPr>
          <p:nvPr/>
        </p:nvCxnSpPr>
        <p:spPr>
          <a:xfrm>
            <a:off x="6523399" y="14437900"/>
            <a:ext cx="923168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14A1584-0D00-1F40-9034-06F7D60F0541}"/>
                  </a:ext>
                </a:extLst>
              </p:cNvPr>
              <p:cNvSpPr txBox="1"/>
              <p:nvPr/>
            </p:nvSpPr>
            <p:spPr>
              <a:xfrm>
                <a:off x="940221" y="3034383"/>
                <a:ext cx="1331647" cy="6201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14A1584-0D00-1F40-9034-06F7D60F0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21" y="3034383"/>
                <a:ext cx="1331647" cy="620170"/>
              </a:xfrm>
              <a:prstGeom prst="rect">
                <a:avLst/>
              </a:prstGeom>
              <a:blipFill>
                <a:blip r:embed="rId2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3" name="TextBox 332">
                <a:extLst>
                  <a:ext uri="{FF2B5EF4-FFF2-40B4-BE49-F238E27FC236}">
                    <a16:creationId xmlns:a16="http://schemas.microsoft.com/office/drawing/2014/main" id="{8269F75F-89AC-354A-B3CA-A6F2F7C5CFFE}"/>
                  </a:ext>
                </a:extLst>
              </p:cNvPr>
              <p:cNvSpPr txBox="1"/>
              <p:nvPr/>
            </p:nvSpPr>
            <p:spPr>
              <a:xfrm>
                <a:off x="2075725" y="7160732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3" name="TextBox 332">
                <a:extLst>
                  <a:ext uri="{FF2B5EF4-FFF2-40B4-BE49-F238E27FC236}">
                    <a16:creationId xmlns:a16="http://schemas.microsoft.com/office/drawing/2014/main" id="{8269F75F-89AC-354A-B3CA-A6F2F7C5C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725" y="7160732"/>
                <a:ext cx="53893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4" name="TextBox 333">
                <a:extLst>
                  <a:ext uri="{FF2B5EF4-FFF2-40B4-BE49-F238E27FC236}">
                    <a16:creationId xmlns:a16="http://schemas.microsoft.com/office/drawing/2014/main" id="{DF554EF9-4659-994B-B786-28E4A6E44E94}"/>
                  </a:ext>
                </a:extLst>
              </p:cNvPr>
              <p:cNvSpPr txBox="1"/>
              <p:nvPr/>
            </p:nvSpPr>
            <p:spPr>
              <a:xfrm>
                <a:off x="3003572" y="7167736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4" name="TextBox 333">
                <a:extLst>
                  <a:ext uri="{FF2B5EF4-FFF2-40B4-BE49-F238E27FC236}">
                    <a16:creationId xmlns:a16="http://schemas.microsoft.com/office/drawing/2014/main" id="{DF554EF9-4659-994B-B786-28E4A6E44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572" y="7167736"/>
                <a:ext cx="53893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5" name="TextBox 334">
                <a:extLst>
                  <a:ext uri="{FF2B5EF4-FFF2-40B4-BE49-F238E27FC236}">
                    <a16:creationId xmlns:a16="http://schemas.microsoft.com/office/drawing/2014/main" id="{7144A1F7-FD7F-CD40-B062-EC626BF65E1D}"/>
                  </a:ext>
                </a:extLst>
              </p:cNvPr>
              <p:cNvSpPr txBox="1"/>
              <p:nvPr/>
            </p:nvSpPr>
            <p:spPr>
              <a:xfrm>
                <a:off x="3905490" y="7160730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5" name="TextBox 334">
                <a:extLst>
                  <a:ext uri="{FF2B5EF4-FFF2-40B4-BE49-F238E27FC236}">
                    <a16:creationId xmlns:a16="http://schemas.microsoft.com/office/drawing/2014/main" id="{7144A1F7-FD7F-CD40-B062-EC626BF65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90" y="7160730"/>
                <a:ext cx="53893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6" name="TextBox 335">
                <a:extLst>
                  <a:ext uri="{FF2B5EF4-FFF2-40B4-BE49-F238E27FC236}">
                    <a16:creationId xmlns:a16="http://schemas.microsoft.com/office/drawing/2014/main" id="{A20F4BC6-1C9F-574B-827C-9AA473C1CBD0}"/>
                  </a:ext>
                </a:extLst>
              </p:cNvPr>
              <p:cNvSpPr txBox="1"/>
              <p:nvPr/>
            </p:nvSpPr>
            <p:spPr>
              <a:xfrm>
                <a:off x="4830598" y="7165891"/>
                <a:ext cx="365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6" name="TextBox 335">
                <a:extLst>
                  <a:ext uri="{FF2B5EF4-FFF2-40B4-BE49-F238E27FC236}">
                    <a16:creationId xmlns:a16="http://schemas.microsoft.com/office/drawing/2014/main" id="{A20F4BC6-1C9F-574B-827C-9AA473C1C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598" y="7165891"/>
                <a:ext cx="365805" cy="369332"/>
              </a:xfrm>
              <a:prstGeom prst="rect">
                <a:avLst/>
              </a:prstGeom>
              <a:blipFill>
                <a:blip r:embed="rId5"/>
                <a:stretch>
                  <a:fillRect r="-3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7" name="TextBox 336">
                <a:extLst>
                  <a:ext uri="{FF2B5EF4-FFF2-40B4-BE49-F238E27FC236}">
                    <a16:creationId xmlns:a16="http://schemas.microsoft.com/office/drawing/2014/main" id="{8A57AC71-15C3-2D4F-9E2A-5209B4069134}"/>
                  </a:ext>
                </a:extLst>
              </p:cNvPr>
              <p:cNvSpPr txBox="1"/>
              <p:nvPr/>
            </p:nvSpPr>
            <p:spPr>
              <a:xfrm>
                <a:off x="5781591" y="10501061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7" name="TextBox 336">
                <a:extLst>
                  <a:ext uri="{FF2B5EF4-FFF2-40B4-BE49-F238E27FC236}">
                    <a16:creationId xmlns:a16="http://schemas.microsoft.com/office/drawing/2014/main" id="{8A57AC71-15C3-2D4F-9E2A-5209B40691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591" y="10501061"/>
                <a:ext cx="53893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8" name="TextBox 337">
                <a:extLst>
                  <a:ext uri="{FF2B5EF4-FFF2-40B4-BE49-F238E27FC236}">
                    <a16:creationId xmlns:a16="http://schemas.microsoft.com/office/drawing/2014/main" id="{0339E982-24E8-A343-B34E-C83AB1E63FC4}"/>
                  </a:ext>
                </a:extLst>
              </p:cNvPr>
              <p:cNvSpPr txBox="1"/>
              <p:nvPr/>
            </p:nvSpPr>
            <p:spPr>
              <a:xfrm>
                <a:off x="6723959" y="14011369"/>
                <a:ext cx="504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8" name="TextBox 337">
                <a:extLst>
                  <a:ext uri="{FF2B5EF4-FFF2-40B4-BE49-F238E27FC236}">
                    <a16:creationId xmlns:a16="http://schemas.microsoft.com/office/drawing/2014/main" id="{0339E982-24E8-A343-B34E-C83AB1E63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959" y="14011369"/>
                <a:ext cx="50475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506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A80CF4-0C56-F549-AAFE-1AD44C277433}"/>
              </a:ext>
            </a:extLst>
          </p:cNvPr>
          <p:cNvSpPr txBox="1"/>
          <p:nvPr/>
        </p:nvSpPr>
        <p:spPr>
          <a:xfrm>
            <a:off x="1277891" y="2216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428A45-AF3C-BC45-BAE2-A7B9F05C9464}"/>
              </a:ext>
            </a:extLst>
          </p:cNvPr>
          <p:cNvSpPr txBox="1"/>
          <p:nvPr/>
        </p:nvSpPr>
        <p:spPr>
          <a:xfrm>
            <a:off x="2195605" y="2216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B02D1F-EDF3-B845-B5F0-C843652EF552}"/>
              </a:ext>
            </a:extLst>
          </p:cNvPr>
          <p:cNvSpPr txBox="1"/>
          <p:nvPr/>
        </p:nvSpPr>
        <p:spPr>
          <a:xfrm>
            <a:off x="3113319" y="2216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B9C251-2013-9D49-9D3D-EA8299FB9C84}"/>
              </a:ext>
            </a:extLst>
          </p:cNvPr>
          <p:cNvSpPr txBox="1"/>
          <p:nvPr/>
        </p:nvSpPr>
        <p:spPr>
          <a:xfrm>
            <a:off x="4031031" y="221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08BF-380F-8441-843F-6B8D7182FF66}"/>
              </a:ext>
            </a:extLst>
          </p:cNvPr>
          <p:cNvSpPr txBox="1"/>
          <p:nvPr/>
        </p:nvSpPr>
        <p:spPr>
          <a:xfrm>
            <a:off x="4948744" y="221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797F4D-E585-E14D-8F55-9439A8E27319}"/>
              </a:ext>
            </a:extLst>
          </p:cNvPr>
          <p:cNvSpPr txBox="1"/>
          <p:nvPr/>
        </p:nvSpPr>
        <p:spPr>
          <a:xfrm>
            <a:off x="5866456" y="2216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ACC7C8-80EB-D54B-A3B8-3A7297505167}"/>
              </a:ext>
            </a:extLst>
          </p:cNvPr>
          <p:cNvSpPr txBox="1"/>
          <p:nvPr/>
        </p:nvSpPr>
        <p:spPr>
          <a:xfrm>
            <a:off x="6784170" y="2216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5F559B-A199-AA42-B55B-0DEF90657CFB}"/>
              </a:ext>
            </a:extLst>
          </p:cNvPr>
          <p:cNvSpPr txBox="1"/>
          <p:nvPr/>
        </p:nvSpPr>
        <p:spPr>
          <a:xfrm>
            <a:off x="7701882" y="2216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74870065-8B8F-AB4F-B8A5-037EE8C6F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383998"/>
              </p:ext>
            </p:extLst>
          </p:nvPr>
        </p:nvGraphicFramePr>
        <p:xfrm>
          <a:off x="1409500" y="268511"/>
          <a:ext cx="64008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D65AD921-C5E7-5040-B33F-6C5F378438B5}"/>
              </a:ext>
            </a:extLst>
          </p:cNvPr>
          <p:cNvGrpSpPr/>
          <p:nvPr/>
        </p:nvGrpSpPr>
        <p:grpSpPr>
          <a:xfrm>
            <a:off x="594490" y="1486054"/>
            <a:ext cx="487019" cy="487019"/>
            <a:chOff x="1282147" y="2640386"/>
            <a:chExt cx="487019" cy="48701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462E026-AF07-CC45-A409-FA6F7657BC66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9B12B7-6331-CE41-A6B8-E191492242BF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C0675CE-69DC-F14A-9B48-E33395803108}"/>
              </a:ext>
            </a:extLst>
          </p:cNvPr>
          <p:cNvSpPr/>
          <p:nvPr/>
        </p:nvSpPr>
        <p:spPr>
          <a:xfrm>
            <a:off x="1638097" y="148605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E20D5A4-13DE-594B-9F99-22EA02C9281B}"/>
              </a:ext>
            </a:extLst>
          </p:cNvPr>
          <p:cNvCxnSpPr>
            <a:stCxn id="16" idx="1"/>
          </p:cNvCxnSpPr>
          <p:nvPr/>
        </p:nvCxnSpPr>
        <p:spPr>
          <a:xfrm flipH="1">
            <a:off x="1182373" y="172956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2D77259-952E-BF44-A316-B05AEA6DB3A4}"/>
              </a:ext>
            </a:extLst>
          </p:cNvPr>
          <p:cNvGrpSpPr/>
          <p:nvPr/>
        </p:nvGrpSpPr>
        <p:grpSpPr>
          <a:xfrm>
            <a:off x="1638096" y="446162"/>
            <a:ext cx="487019" cy="487019"/>
            <a:chOff x="2599997" y="5564256"/>
            <a:chExt cx="487018" cy="48701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961173C-680D-C640-8802-8638B2C8273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B64EC6-21C4-3A4F-8E51-FD10FF86D9B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944DDC2-6CA4-CF49-8FEA-91F7AAF0ACC4}"/>
              </a:ext>
            </a:extLst>
          </p:cNvPr>
          <p:cNvSpPr/>
          <p:nvPr/>
        </p:nvSpPr>
        <p:spPr>
          <a:xfrm>
            <a:off x="2534776" y="148605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65541B3-DD77-F44E-8F96-A34F7D839318}"/>
              </a:ext>
            </a:extLst>
          </p:cNvPr>
          <p:cNvSpPr/>
          <p:nvPr/>
        </p:nvSpPr>
        <p:spPr>
          <a:xfrm>
            <a:off x="3439433" y="148605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E177068-7A0B-5440-B7FE-92F91795CA62}"/>
              </a:ext>
            </a:extLst>
          </p:cNvPr>
          <p:cNvSpPr/>
          <p:nvPr/>
        </p:nvSpPr>
        <p:spPr>
          <a:xfrm>
            <a:off x="4364541" y="1486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97A65D-41D4-B646-B17D-1F4BD7A378CB}"/>
              </a:ext>
            </a:extLst>
          </p:cNvPr>
          <p:cNvSpPr/>
          <p:nvPr/>
        </p:nvSpPr>
        <p:spPr>
          <a:xfrm>
            <a:off x="5289649" y="1486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734CA64-2F10-D043-8B9D-301B55576C72}"/>
              </a:ext>
            </a:extLst>
          </p:cNvPr>
          <p:cNvGrpSpPr/>
          <p:nvPr/>
        </p:nvGrpSpPr>
        <p:grpSpPr>
          <a:xfrm>
            <a:off x="5289649" y="446161"/>
            <a:ext cx="487019" cy="487019"/>
            <a:chOff x="2599997" y="5564256"/>
            <a:chExt cx="487018" cy="48701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EB10407-5983-DF4C-8BFF-5DE7C39EC17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7B7372A-B85A-2A44-A52A-ACBACDA22A5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89D563D-EC48-064B-A4E9-064AD0AD1F7B}"/>
              </a:ext>
            </a:extLst>
          </p:cNvPr>
          <p:cNvGrpSpPr/>
          <p:nvPr/>
        </p:nvGrpSpPr>
        <p:grpSpPr>
          <a:xfrm>
            <a:off x="6191411" y="446161"/>
            <a:ext cx="487019" cy="487019"/>
            <a:chOff x="2599997" y="5564256"/>
            <a:chExt cx="487018" cy="48701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07F14B1-74C2-0940-AEBA-942AAA5B6B3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0D945AE-A224-844B-B62A-17FB8799ED9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64D850-1076-FB48-8627-B698481A8685}"/>
              </a:ext>
            </a:extLst>
          </p:cNvPr>
          <p:cNvGrpSpPr/>
          <p:nvPr/>
        </p:nvGrpSpPr>
        <p:grpSpPr>
          <a:xfrm>
            <a:off x="7093173" y="446161"/>
            <a:ext cx="487019" cy="487019"/>
            <a:chOff x="2599997" y="5564256"/>
            <a:chExt cx="487018" cy="48701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3CB069A-DBC1-AD44-A436-2B7953DA242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BF13654-1AFE-ED47-8E9B-33494EEE3F7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A453D52-33A9-6941-AE48-22914580E9F1}"/>
              </a:ext>
            </a:extLst>
          </p:cNvPr>
          <p:cNvCxnSpPr>
            <a:cxnSpLocks/>
            <a:stCxn id="21" idx="1"/>
            <a:endCxn id="16" idx="3"/>
          </p:cNvCxnSpPr>
          <p:nvPr/>
        </p:nvCxnSpPr>
        <p:spPr>
          <a:xfrm flipH="1">
            <a:off x="2125116" y="172956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0158442-7980-5242-A845-702286B4B6B4}"/>
              </a:ext>
            </a:extLst>
          </p:cNvPr>
          <p:cNvCxnSpPr>
            <a:cxnSpLocks/>
            <a:stCxn id="22" idx="1"/>
            <a:endCxn id="21" idx="3"/>
          </p:cNvCxnSpPr>
          <p:nvPr/>
        </p:nvCxnSpPr>
        <p:spPr>
          <a:xfrm flipH="1">
            <a:off x="3021795" y="172956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AAC03DB-307C-014F-860E-F9B01816610B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3926452" y="172956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7FF3594-41E1-D94B-BA00-BD251D728BAF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4851560" y="172956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728A3D8-1921-2C40-9C50-8F4757992515}"/>
              </a:ext>
            </a:extLst>
          </p:cNvPr>
          <p:cNvSpPr txBox="1"/>
          <p:nvPr/>
        </p:nvSpPr>
        <p:spPr>
          <a:xfrm>
            <a:off x="1277891" y="50949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143FD5-D501-5A47-95F8-CAFB5596F001}"/>
              </a:ext>
            </a:extLst>
          </p:cNvPr>
          <p:cNvSpPr txBox="1"/>
          <p:nvPr/>
        </p:nvSpPr>
        <p:spPr>
          <a:xfrm>
            <a:off x="2195605" y="50949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380478-9ED6-0349-B907-635239D4FDE8}"/>
              </a:ext>
            </a:extLst>
          </p:cNvPr>
          <p:cNvSpPr txBox="1"/>
          <p:nvPr/>
        </p:nvSpPr>
        <p:spPr>
          <a:xfrm>
            <a:off x="3113319" y="50949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6FA3DB-BCAC-6841-BDD4-36E9928888F1}"/>
              </a:ext>
            </a:extLst>
          </p:cNvPr>
          <p:cNvSpPr txBox="1"/>
          <p:nvPr/>
        </p:nvSpPr>
        <p:spPr>
          <a:xfrm>
            <a:off x="4031031" y="509494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B69B5EC-CDF3-A84D-B7E0-35371386DE8F}"/>
              </a:ext>
            </a:extLst>
          </p:cNvPr>
          <p:cNvSpPr txBox="1"/>
          <p:nvPr/>
        </p:nvSpPr>
        <p:spPr>
          <a:xfrm>
            <a:off x="4948744" y="509494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7DB276B-0A59-0044-BDB1-462C373F46C3}"/>
              </a:ext>
            </a:extLst>
          </p:cNvPr>
          <p:cNvSpPr txBox="1"/>
          <p:nvPr/>
        </p:nvSpPr>
        <p:spPr>
          <a:xfrm>
            <a:off x="5866456" y="509494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DFA8D1D-859D-F64E-B507-57F9AF7C76CA}"/>
              </a:ext>
            </a:extLst>
          </p:cNvPr>
          <p:cNvSpPr txBox="1"/>
          <p:nvPr/>
        </p:nvSpPr>
        <p:spPr>
          <a:xfrm>
            <a:off x="6784170" y="509494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46" name="Table 7">
            <a:extLst>
              <a:ext uri="{FF2B5EF4-FFF2-40B4-BE49-F238E27FC236}">
                <a16:creationId xmlns:a16="http://schemas.microsoft.com/office/drawing/2014/main" id="{07E72BDD-848D-674D-A1DF-BC684E531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929108"/>
              </p:ext>
            </p:extLst>
          </p:nvPr>
        </p:nvGraphicFramePr>
        <p:xfrm>
          <a:off x="1409500" y="3146876"/>
          <a:ext cx="54864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47" name="Group 46">
            <a:extLst>
              <a:ext uri="{FF2B5EF4-FFF2-40B4-BE49-F238E27FC236}">
                <a16:creationId xmlns:a16="http://schemas.microsoft.com/office/drawing/2014/main" id="{35E1EE9D-8B99-7E41-A777-2F95DFC64DD0}"/>
              </a:ext>
            </a:extLst>
          </p:cNvPr>
          <p:cNvGrpSpPr/>
          <p:nvPr/>
        </p:nvGrpSpPr>
        <p:grpSpPr>
          <a:xfrm>
            <a:off x="594490" y="4364419"/>
            <a:ext cx="487019" cy="487019"/>
            <a:chOff x="1282147" y="2640386"/>
            <a:chExt cx="487019" cy="487018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F8416EC-8E9B-AD49-9774-29648236BCEC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5D170DF-2BF8-694B-83F2-DB0D59382BB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EA750CDE-CED1-8643-806D-53772CDD3C6B}"/>
              </a:ext>
            </a:extLst>
          </p:cNvPr>
          <p:cNvSpPr/>
          <p:nvPr/>
        </p:nvSpPr>
        <p:spPr>
          <a:xfrm>
            <a:off x="1638097" y="436441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579FC33-0F62-0B47-96E9-3D84D614308D}"/>
              </a:ext>
            </a:extLst>
          </p:cNvPr>
          <p:cNvCxnSpPr>
            <a:stCxn id="50" idx="1"/>
          </p:cNvCxnSpPr>
          <p:nvPr/>
        </p:nvCxnSpPr>
        <p:spPr>
          <a:xfrm flipH="1">
            <a:off x="1182373" y="460792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ECA5B1B-12F9-CD4F-AB94-FE11895FAA9E}"/>
              </a:ext>
            </a:extLst>
          </p:cNvPr>
          <p:cNvGrpSpPr/>
          <p:nvPr/>
        </p:nvGrpSpPr>
        <p:grpSpPr>
          <a:xfrm>
            <a:off x="1638096" y="3324527"/>
            <a:ext cx="487019" cy="487019"/>
            <a:chOff x="2599997" y="5564256"/>
            <a:chExt cx="487018" cy="48701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AAD6FE3-5D2C-2143-8720-50EEC07434E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92BA068-FA88-D749-894D-25866144FB5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4665BED5-7A32-5148-A37C-EAE09EFF870E}"/>
              </a:ext>
            </a:extLst>
          </p:cNvPr>
          <p:cNvSpPr/>
          <p:nvPr/>
        </p:nvSpPr>
        <p:spPr>
          <a:xfrm>
            <a:off x="2534776" y="436441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FBB25D-17A1-7D43-800B-E409AFE7416D}"/>
              </a:ext>
            </a:extLst>
          </p:cNvPr>
          <p:cNvSpPr/>
          <p:nvPr/>
        </p:nvSpPr>
        <p:spPr>
          <a:xfrm>
            <a:off x="3439433" y="436441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A51E5C2-190D-6847-870A-A74ED469208C}"/>
              </a:ext>
            </a:extLst>
          </p:cNvPr>
          <p:cNvSpPr/>
          <p:nvPr/>
        </p:nvSpPr>
        <p:spPr>
          <a:xfrm>
            <a:off x="4364541" y="436441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979B66-0722-9F4C-9F50-2634F690A3E3}"/>
              </a:ext>
            </a:extLst>
          </p:cNvPr>
          <p:cNvGrpSpPr/>
          <p:nvPr/>
        </p:nvGrpSpPr>
        <p:grpSpPr>
          <a:xfrm>
            <a:off x="5289649" y="3324526"/>
            <a:ext cx="487019" cy="487019"/>
            <a:chOff x="2599997" y="5564256"/>
            <a:chExt cx="487018" cy="487018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D0F0A49-6734-1D40-9B65-E7DCC41F422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08A26F-EF39-DE4E-9A9F-7A2FB93598D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92F926A-7EA3-164E-8C33-88B67D5E3F57}"/>
              </a:ext>
            </a:extLst>
          </p:cNvPr>
          <p:cNvGrpSpPr/>
          <p:nvPr/>
        </p:nvGrpSpPr>
        <p:grpSpPr>
          <a:xfrm>
            <a:off x="6191411" y="3324526"/>
            <a:ext cx="487019" cy="487019"/>
            <a:chOff x="2599997" y="5564256"/>
            <a:chExt cx="487018" cy="48701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537E932-235D-F741-B524-53864A98283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9E642F6-294C-0944-8577-555DC8A9E4A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FC65293-02DB-7A40-BF7E-5A9335E0CF90}"/>
              </a:ext>
            </a:extLst>
          </p:cNvPr>
          <p:cNvCxnSpPr>
            <a:cxnSpLocks/>
            <a:stCxn id="55" idx="1"/>
            <a:endCxn id="50" idx="3"/>
          </p:cNvCxnSpPr>
          <p:nvPr/>
        </p:nvCxnSpPr>
        <p:spPr>
          <a:xfrm flipH="1">
            <a:off x="2125116" y="4607928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58EAE96-6CC2-774D-892E-153A576BC3E5}"/>
              </a:ext>
            </a:extLst>
          </p:cNvPr>
          <p:cNvCxnSpPr>
            <a:cxnSpLocks/>
            <a:stCxn id="56" idx="1"/>
            <a:endCxn id="55" idx="3"/>
          </p:cNvCxnSpPr>
          <p:nvPr/>
        </p:nvCxnSpPr>
        <p:spPr>
          <a:xfrm flipH="1">
            <a:off x="3021795" y="4607927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FF5CF79-3F3E-E248-B03E-4A21771F3519}"/>
              </a:ext>
            </a:extLst>
          </p:cNvPr>
          <p:cNvCxnSpPr>
            <a:cxnSpLocks/>
            <a:stCxn id="57" idx="1"/>
            <a:endCxn id="56" idx="3"/>
          </p:cNvCxnSpPr>
          <p:nvPr/>
        </p:nvCxnSpPr>
        <p:spPr>
          <a:xfrm flipH="1">
            <a:off x="3926452" y="4607926"/>
            <a:ext cx="438089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026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D24EBF8A-F285-4C4D-8FC0-0942C9F14313}"/>
              </a:ext>
            </a:extLst>
          </p:cNvPr>
          <p:cNvSpPr/>
          <p:nvPr/>
        </p:nvSpPr>
        <p:spPr>
          <a:xfrm>
            <a:off x="-5358809" y="-4827181"/>
            <a:ext cx="34279367" cy="11291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B1FA27-63BE-9C43-89C5-F34832C4C88D}"/>
              </a:ext>
            </a:extLst>
          </p:cNvPr>
          <p:cNvSpPr txBox="1"/>
          <p:nvPr/>
        </p:nvSpPr>
        <p:spPr>
          <a:xfrm>
            <a:off x="1277891" y="2216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DF04B3-FAA5-8047-BD86-041C32C716C5}"/>
              </a:ext>
            </a:extLst>
          </p:cNvPr>
          <p:cNvSpPr txBox="1"/>
          <p:nvPr/>
        </p:nvSpPr>
        <p:spPr>
          <a:xfrm>
            <a:off x="2195605" y="2216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565114-D9BC-A24F-A999-7C5E5D34B3D9}"/>
              </a:ext>
            </a:extLst>
          </p:cNvPr>
          <p:cNvSpPr txBox="1"/>
          <p:nvPr/>
        </p:nvSpPr>
        <p:spPr>
          <a:xfrm>
            <a:off x="3113319" y="221658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0EB085-5377-004C-9EE0-495B0B42E76B}"/>
              </a:ext>
            </a:extLst>
          </p:cNvPr>
          <p:cNvSpPr txBox="1"/>
          <p:nvPr/>
        </p:nvSpPr>
        <p:spPr>
          <a:xfrm>
            <a:off x="4031031" y="221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9A1EA-0D86-4842-A9E4-17AD5865F044}"/>
              </a:ext>
            </a:extLst>
          </p:cNvPr>
          <p:cNvSpPr txBox="1"/>
          <p:nvPr/>
        </p:nvSpPr>
        <p:spPr>
          <a:xfrm>
            <a:off x="4948744" y="221658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822BC1-A6DB-D542-A16C-51354FB233CB}"/>
              </a:ext>
            </a:extLst>
          </p:cNvPr>
          <p:cNvSpPr txBox="1"/>
          <p:nvPr/>
        </p:nvSpPr>
        <p:spPr>
          <a:xfrm>
            <a:off x="5866456" y="22165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0EDE7A-6AB8-1448-A06E-988A53CD2832}"/>
              </a:ext>
            </a:extLst>
          </p:cNvPr>
          <p:cNvSpPr txBox="1"/>
          <p:nvPr/>
        </p:nvSpPr>
        <p:spPr>
          <a:xfrm>
            <a:off x="6784170" y="2216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85ECBC-E49D-F84B-8774-FD22A45530A6}"/>
              </a:ext>
            </a:extLst>
          </p:cNvPr>
          <p:cNvSpPr txBox="1"/>
          <p:nvPr/>
        </p:nvSpPr>
        <p:spPr>
          <a:xfrm>
            <a:off x="7701882" y="221657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53153DCF-78E7-8340-886A-AB0CF91D3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36863"/>
              </p:ext>
            </p:extLst>
          </p:nvPr>
        </p:nvGraphicFramePr>
        <p:xfrm>
          <a:off x="1409500" y="268511"/>
          <a:ext cx="64008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27E5D43C-587C-044D-986F-0D54A894200C}"/>
              </a:ext>
            </a:extLst>
          </p:cNvPr>
          <p:cNvGrpSpPr/>
          <p:nvPr/>
        </p:nvGrpSpPr>
        <p:grpSpPr>
          <a:xfrm>
            <a:off x="594490" y="1486054"/>
            <a:ext cx="487019" cy="487019"/>
            <a:chOff x="1282147" y="2640386"/>
            <a:chExt cx="487019" cy="4870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54ADFC8-DC3E-AB44-AAEF-25708DBED8E2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B737B16-DDCB-774A-A3F5-1639CB70AF7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6DF2168-0AB4-8D46-9720-747BDDA120A2}"/>
              </a:ext>
            </a:extLst>
          </p:cNvPr>
          <p:cNvSpPr/>
          <p:nvPr/>
        </p:nvSpPr>
        <p:spPr>
          <a:xfrm>
            <a:off x="1638097" y="148605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99A5D84-5EAF-4F4B-9B7F-4DF69287C1AB}"/>
              </a:ext>
            </a:extLst>
          </p:cNvPr>
          <p:cNvCxnSpPr>
            <a:stCxn id="18" idx="1"/>
          </p:cNvCxnSpPr>
          <p:nvPr/>
        </p:nvCxnSpPr>
        <p:spPr>
          <a:xfrm flipH="1">
            <a:off x="1182373" y="172956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DB71004-76B7-4A41-A743-46DBBEFBF356}"/>
              </a:ext>
            </a:extLst>
          </p:cNvPr>
          <p:cNvGrpSpPr/>
          <p:nvPr/>
        </p:nvGrpSpPr>
        <p:grpSpPr>
          <a:xfrm>
            <a:off x="1638096" y="446162"/>
            <a:ext cx="487019" cy="487019"/>
            <a:chOff x="2599997" y="5564256"/>
            <a:chExt cx="487018" cy="48701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1A468E4-F8C2-AF44-8BEF-E34C984CE02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9F2039D-A692-2644-ACE4-4D13661A493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988C4163-21CF-A648-B7A2-824A92188BE9}"/>
              </a:ext>
            </a:extLst>
          </p:cNvPr>
          <p:cNvSpPr/>
          <p:nvPr/>
        </p:nvSpPr>
        <p:spPr>
          <a:xfrm>
            <a:off x="2534776" y="148605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EFED9B-F28D-4B4B-B935-881101285F21}"/>
              </a:ext>
            </a:extLst>
          </p:cNvPr>
          <p:cNvSpPr/>
          <p:nvPr/>
        </p:nvSpPr>
        <p:spPr>
          <a:xfrm>
            <a:off x="3439433" y="148605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08385C-C20C-B54A-9674-2CF00594FCBA}"/>
              </a:ext>
            </a:extLst>
          </p:cNvPr>
          <p:cNvSpPr/>
          <p:nvPr/>
        </p:nvSpPr>
        <p:spPr>
          <a:xfrm>
            <a:off x="4364541" y="1486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1B07691-36AA-1A4F-9A89-FA3ED752B107}"/>
              </a:ext>
            </a:extLst>
          </p:cNvPr>
          <p:cNvSpPr/>
          <p:nvPr/>
        </p:nvSpPr>
        <p:spPr>
          <a:xfrm>
            <a:off x="5289649" y="1486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CC33481-DEDA-C54D-B2A8-42D2749745AD}"/>
              </a:ext>
            </a:extLst>
          </p:cNvPr>
          <p:cNvGrpSpPr/>
          <p:nvPr/>
        </p:nvGrpSpPr>
        <p:grpSpPr>
          <a:xfrm>
            <a:off x="5289649" y="446161"/>
            <a:ext cx="487019" cy="487019"/>
            <a:chOff x="2599997" y="5564256"/>
            <a:chExt cx="487018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A9CAA51-4F59-A340-A262-64D2EBCB274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DC84C41-002E-A745-B10D-8E5E6C8FE9E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53B495E-A934-AD40-9E45-3E73F528E482}"/>
              </a:ext>
            </a:extLst>
          </p:cNvPr>
          <p:cNvGrpSpPr/>
          <p:nvPr/>
        </p:nvGrpSpPr>
        <p:grpSpPr>
          <a:xfrm>
            <a:off x="6191411" y="446161"/>
            <a:ext cx="487019" cy="487019"/>
            <a:chOff x="2599997" y="5564256"/>
            <a:chExt cx="487018" cy="48701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F89F551-2F0F-F942-969E-A48F8CC660F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7851CFD-96BE-6C43-B0BA-A3DCB816A42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5F16E91-42C2-A049-BDA4-F5D19D992EA5}"/>
              </a:ext>
            </a:extLst>
          </p:cNvPr>
          <p:cNvGrpSpPr/>
          <p:nvPr/>
        </p:nvGrpSpPr>
        <p:grpSpPr>
          <a:xfrm>
            <a:off x="7093173" y="446161"/>
            <a:ext cx="487019" cy="487019"/>
            <a:chOff x="2599997" y="5564256"/>
            <a:chExt cx="487018" cy="48701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0AED23C-D134-594D-82DB-6A9B6CC1009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417A334-499A-884C-9A69-DD4DB7ABEDE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B2750E-2C0F-BE48-A33D-8B900BD2F81E}"/>
              </a:ext>
            </a:extLst>
          </p:cNvPr>
          <p:cNvCxnSpPr>
            <a:cxnSpLocks/>
            <a:stCxn id="23" idx="1"/>
            <a:endCxn id="18" idx="3"/>
          </p:cNvCxnSpPr>
          <p:nvPr/>
        </p:nvCxnSpPr>
        <p:spPr>
          <a:xfrm flipH="1">
            <a:off x="2125116" y="172956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1BE3F8F-87BA-2742-8153-286B2DD977F7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3021795" y="172956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B0888ED-7463-6A4A-B66F-CDCF83816ED0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3926452" y="172956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A66687D-CF28-8C42-AF27-C004ACD1E3F4}"/>
              </a:ext>
            </a:extLst>
          </p:cNvPr>
          <p:cNvCxnSpPr>
            <a:cxnSpLocks/>
            <a:stCxn id="26" idx="1"/>
            <a:endCxn id="25" idx="3"/>
          </p:cNvCxnSpPr>
          <p:nvPr/>
        </p:nvCxnSpPr>
        <p:spPr>
          <a:xfrm flipH="1">
            <a:off x="4851560" y="1729561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CB3334C-75DE-DD47-AFAD-618D55DFA8E4}"/>
              </a:ext>
            </a:extLst>
          </p:cNvPr>
          <p:cNvSpPr txBox="1"/>
          <p:nvPr/>
        </p:nvSpPr>
        <p:spPr>
          <a:xfrm>
            <a:off x="17044937" y="221658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AE48E28-DA04-2B4E-A26A-F648D137E9D9}"/>
              </a:ext>
            </a:extLst>
          </p:cNvPr>
          <p:cNvSpPr txBox="1"/>
          <p:nvPr/>
        </p:nvSpPr>
        <p:spPr>
          <a:xfrm>
            <a:off x="17962651" y="221658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C6FD6E-1F0E-9044-AA44-1DA1BAD1BE21}"/>
              </a:ext>
            </a:extLst>
          </p:cNvPr>
          <p:cNvSpPr txBox="1"/>
          <p:nvPr/>
        </p:nvSpPr>
        <p:spPr>
          <a:xfrm>
            <a:off x="18880365" y="221658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981A224-C44F-034C-A2CA-C0C9F6327B0C}"/>
              </a:ext>
            </a:extLst>
          </p:cNvPr>
          <p:cNvSpPr txBox="1"/>
          <p:nvPr/>
        </p:nvSpPr>
        <p:spPr>
          <a:xfrm>
            <a:off x="19798077" y="221658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42A290E-6838-BC4B-BD00-547F582D195E}"/>
              </a:ext>
            </a:extLst>
          </p:cNvPr>
          <p:cNvSpPr txBox="1"/>
          <p:nvPr/>
        </p:nvSpPr>
        <p:spPr>
          <a:xfrm>
            <a:off x="20715790" y="221658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5923CC5-B7C8-1B40-8528-4080DDF65ED5}"/>
              </a:ext>
            </a:extLst>
          </p:cNvPr>
          <p:cNvSpPr txBox="1"/>
          <p:nvPr/>
        </p:nvSpPr>
        <p:spPr>
          <a:xfrm>
            <a:off x="21633502" y="221657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9D545FD-C2AF-CB4C-9740-AC7738F07A0A}"/>
              </a:ext>
            </a:extLst>
          </p:cNvPr>
          <p:cNvSpPr txBox="1"/>
          <p:nvPr/>
        </p:nvSpPr>
        <p:spPr>
          <a:xfrm>
            <a:off x="22551216" y="221657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52" name="Table 7">
            <a:extLst>
              <a:ext uri="{FF2B5EF4-FFF2-40B4-BE49-F238E27FC236}">
                <a16:creationId xmlns:a16="http://schemas.microsoft.com/office/drawing/2014/main" id="{1EA168D1-970C-E846-AB4A-28D130FE4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564718"/>
              </p:ext>
            </p:extLst>
          </p:nvPr>
        </p:nvGraphicFramePr>
        <p:xfrm>
          <a:off x="17176546" y="268511"/>
          <a:ext cx="54864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DC7C751A-128C-1947-9E88-E4B308FC74F1}"/>
              </a:ext>
            </a:extLst>
          </p:cNvPr>
          <p:cNvGrpSpPr/>
          <p:nvPr/>
        </p:nvGrpSpPr>
        <p:grpSpPr>
          <a:xfrm>
            <a:off x="16361536" y="1486054"/>
            <a:ext cx="487019" cy="487019"/>
            <a:chOff x="1282147" y="2640386"/>
            <a:chExt cx="487019" cy="487018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B6FD208-4B08-084F-B2CB-E8F944860C6D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7C578B7-3C3A-BA41-89C6-D160805FF4D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6850FAE9-0566-CE48-9C46-DF27DE96587F}"/>
              </a:ext>
            </a:extLst>
          </p:cNvPr>
          <p:cNvSpPr/>
          <p:nvPr/>
        </p:nvSpPr>
        <p:spPr>
          <a:xfrm>
            <a:off x="17405143" y="148605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6AAC758-8304-1845-8323-B5238254CDD9}"/>
              </a:ext>
            </a:extLst>
          </p:cNvPr>
          <p:cNvCxnSpPr>
            <a:stCxn id="56" idx="1"/>
          </p:cNvCxnSpPr>
          <p:nvPr/>
        </p:nvCxnSpPr>
        <p:spPr>
          <a:xfrm flipH="1">
            <a:off x="16949419" y="172956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4274C16-DA9D-A040-9967-BBC229FA7397}"/>
              </a:ext>
            </a:extLst>
          </p:cNvPr>
          <p:cNvGrpSpPr/>
          <p:nvPr/>
        </p:nvGrpSpPr>
        <p:grpSpPr>
          <a:xfrm>
            <a:off x="17405142" y="446162"/>
            <a:ext cx="487019" cy="487019"/>
            <a:chOff x="2599997" y="5564256"/>
            <a:chExt cx="487018" cy="487018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ED945A7-EB48-4140-B4A6-C33C51E37C4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9F5FB60-EC85-464B-98E1-B3921A0BADE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7E4E1A07-E631-8C43-AAE8-F956B4175989}"/>
              </a:ext>
            </a:extLst>
          </p:cNvPr>
          <p:cNvSpPr/>
          <p:nvPr/>
        </p:nvSpPr>
        <p:spPr>
          <a:xfrm>
            <a:off x="18301822" y="148605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D04D0A0-80F5-834C-B694-7DE3CFB40365}"/>
              </a:ext>
            </a:extLst>
          </p:cNvPr>
          <p:cNvSpPr/>
          <p:nvPr/>
        </p:nvSpPr>
        <p:spPr>
          <a:xfrm>
            <a:off x="19206479" y="148605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2ECEC3F-8FF5-6F41-BE5C-913D2C43FF7E}"/>
              </a:ext>
            </a:extLst>
          </p:cNvPr>
          <p:cNvSpPr/>
          <p:nvPr/>
        </p:nvSpPr>
        <p:spPr>
          <a:xfrm>
            <a:off x="20131587" y="14860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1B04DEB-61C8-BE4C-8F47-F0F361FDA017}"/>
              </a:ext>
            </a:extLst>
          </p:cNvPr>
          <p:cNvGrpSpPr/>
          <p:nvPr/>
        </p:nvGrpSpPr>
        <p:grpSpPr>
          <a:xfrm>
            <a:off x="21056695" y="446161"/>
            <a:ext cx="487019" cy="487019"/>
            <a:chOff x="2599997" y="5564256"/>
            <a:chExt cx="487018" cy="487018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1790C97-E2A1-6F4D-B1F4-1F56812075E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DA9F47E-3D82-F142-BA9E-85F878FAE7B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250E64A-5756-3948-BE77-CCBCE9E637A7}"/>
              </a:ext>
            </a:extLst>
          </p:cNvPr>
          <p:cNvGrpSpPr/>
          <p:nvPr/>
        </p:nvGrpSpPr>
        <p:grpSpPr>
          <a:xfrm>
            <a:off x="21958457" y="446161"/>
            <a:ext cx="487019" cy="487019"/>
            <a:chOff x="2599997" y="5564256"/>
            <a:chExt cx="487018" cy="48701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744A178-A71C-244E-9304-14F91C2CB6F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1F7B4FA-6F6A-8F44-964A-CBCD92B3DA3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5C7853E-FDD6-1348-A8D0-4FDD254C7680}"/>
              </a:ext>
            </a:extLst>
          </p:cNvPr>
          <p:cNvCxnSpPr>
            <a:cxnSpLocks/>
            <a:stCxn id="61" idx="1"/>
            <a:endCxn id="56" idx="3"/>
          </p:cNvCxnSpPr>
          <p:nvPr/>
        </p:nvCxnSpPr>
        <p:spPr>
          <a:xfrm flipH="1">
            <a:off x="17892162" y="172956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10A86E8-D532-D741-9D60-1CF4F1EF6DE0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>
          <a:xfrm flipH="1">
            <a:off x="18788841" y="172956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DF9D995-1FFF-E049-8F94-99914CEFA58D}"/>
              </a:ext>
            </a:extLst>
          </p:cNvPr>
          <p:cNvCxnSpPr>
            <a:cxnSpLocks/>
            <a:stCxn id="63" idx="1"/>
            <a:endCxn id="62" idx="3"/>
          </p:cNvCxnSpPr>
          <p:nvPr/>
        </p:nvCxnSpPr>
        <p:spPr>
          <a:xfrm flipH="1">
            <a:off x="19693498" y="1729561"/>
            <a:ext cx="438089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D6DC398-2516-1F44-AC0F-19F5316AA8A6}"/>
                  </a:ext>
                </a:extLst>
              </p:cNvPr>
              <p:cNvSpPr txBox="1"/>
              <p:nvPr/>
            </p:nvSpPr>
            <p:spPr>
              <a:xfrm>
                <a:off x="-4693609" y="-292325"/>
                <a:ext cx="33290075" cy="2953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𝒱</m:t>
                          </m:r>
                        </m:e>
                        <m:sub>
                          <m:r>
                            <a:rPr lang="en-US" sz="16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16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sup>
                      </m:sSubSup>
                      <m:d>
                        <m:dPr>
                          <m:ctrlPr>
                            <a:rPr lang="en-US" sz="16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</m:t>
                          </m:r>
                        </m:e>
                      </m:d>
                      <m:r>
                        <a:rPr lang="en-US" sz="16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𝒱</m:t>
                          </m:r>
                        </m:e>
                        <m:sub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16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sup>
                      </m:sSubSup>
                      <m:d>
                        <m:dPr>
                          <m:ctrlP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</m:t>
                          </m:r>
                        </m:e>
                      </m:d>
                      <m:r>
                        <a:rPr lang="en-US" sz="16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ED6DC398-2516-1F44-AC0F-19F5316AA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93609" y="-292325"/>
                <a:ext cx="33290075" cy="2953565"/>
              </a:xfrm>
              <a:prstGeom prst="rect">
                <a:avLst/>
              </a:prstGeom>
              <a:blipFill>
                <a:blip r:embed="rId2"/>
                <a:stretch>
                  <a:fillRect l="-992" r="-953" b="-25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Freeform 85">
            <a:extLst>
              <a:ext uri="{FF2B5EF4-FFF2-40B4-BE49-F238E27FC236}">
                <a16:creationId xmlns:a16="http://schemas.microsoft.com/office/drawing/2014/main" id="{E3A1C94D-6F12-0840-A47E-08908AF1CC5A}"/>
              </a:ext>
            </a:extLst>
          </p:cNvPr>
          <p:cNvSpPr/>
          <p:nvPr/>
        </p:nvSpPr>
        <p:spPr>
          <a:xfrm>
            <a:off x="5067656" y="213645"/>
            <a:ext cx="2743200" cy="1880075"/>
          </a:xfrm>
          <a:custGeom>
            <a:avLst/>
            <a:gdLst>
              <a:gd name="connsiteX0" fmla="*/ 1820254 w 2743200"/>
              <a:gd name="connsiteY0" fmla="*/ 0 h 1880075"/>
              <a:gd name="connsiteX1" fmla="*/ 2743200 w 2743200"/>
              <a:gd name="connsiteY1" fmla="*/ 0 h 1880075"/>
              <a:gd name="connsiteX2" fmla="*/ 2743200 w 2743200"/>
              <a:gd name="connsiteY2" fmla="*/ 1008404 h 1880075"/>
              <a:gd name="connsiteX3" fmla="*/ 905854 w 2743200"/>
              <a:gd name="connsiteY3" fmla="*/ 1008404 h 1880075"/>
              <a:gd name="connsiteX4" fmla="*/ 905854 w 2743200"/>
              <a:gd name="connsiteY4" fmla="*/ 1880075 h 1880075"/>
              <a:gd name="connsiteX5" fmla="*/ 0 w 2743200"/>
              <a:gd name="connsiteY5" fmla="*/ 1880075 h 1880075"/>
              <a:gd name="connsiteX6" fmla="*/ 0 w 2743200"/>
              <a:gd name="connsiteY6" fmla="*/ 888762 h 1880075"/>
              <a:gd name="connsiteX7" fmla="*/ 1820254 w 2743200"/>
              <a:gd name="connsiteY7" fmla="*/ 888762 h 1880075"/>
              <a:gd name="connsiteX8" fmla="*/ 1820254 w 2743200"/>
              <a:gd name="connsiteY8" fmla="*/ 0 h 188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1880075">
                <a:moveTo>
                  <a:pt x="1820254" y="0"/>
                </a:moveTo>
                <a:lnTo>
                  <a:pt x="2743200" y="0"/>
                </a:lnTo>
                <a:lnTo>
                  <a:pt x="2743200" y="1008404"/>
                </a:lnTo>
                <a:lnTo>
                  <a:pt x="905854" y="1008404"/>
                </a:lnTo>
                <a:lnTo>
                  <a:pt x="905854" y="1880075"/>
                </a:lnTo>
                <a:lnTo>
                  <a:pt x="0" y="1880075"/>
                </a:lnTo>
                <a:lnTo>
                  <a:pt x="0" y="888762"/>
                </a:lnTo>
                <a:lnTo>
                  <a:pt x="1820254" y="888762"/>
                </a:lnTo>
                <a:lnTo>
                  <a:pt x="1820254" y="0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3998575-02A3-2F47-89F9-722984AA8D36}"/>
              </a:ext>
            </a:extLst>
          </p:cNvPr>
          <p:cNvSpPr/>
          <p:nvPr/>
        </p:nvSpPr>
        <p:spPr>
          <a:xfrm>
            <a:off x="26758166" y="101600"/>
            <a:ext cx="1600200" cy="239197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33EFD7D5-1D36-1F4D-A91C-40857EEA51D5}"/>
              </a:ext>
            </a:extLst>
          </p:cNvPr>
          <p:cNvSpPr/>
          <p:nvPr/>
        </p:nvSpPr>
        <p:spPr>
          <a:xfrm>
            <a:off x="7340600" y="-1016000"/>
            <a:ext cx="20116800" cy="1193800"/>
          </a:xfrm>
          <a:custGeom>
            <a:avLst/>
            <a:gdLst>
              <a:gd name="connsiteX0" fmla="*/ 0 w 20116800"/>
              <a:gd name="connsiteY0" fmla="*/ 1193800 h 1193800"/>
              <a:gd name="connsiteX1" fmla="*/ 0 w 20116800"/>
              <a:gd name="connsiteY1" fmla="*/ 0 h 1193800"/>
              <a:gd name="connsiteX2" fmla="*/ 20116800 w 20116800"/>
              <a:gd name="connsiteY2" fmla="*/ 0 h 1193800"/>
              <a:gd name="connsiteX3" fmla="*/ 20116800 w 20116800"/>
              <a:gd name="connsiteY3" fmla="*/ 254000 h 1193800"/>
              <a:gd name="connsiteX4" fmla="*/ 20116800 w 20116800"/>
              <a:gd name="connsiteY4" fmla="*/ 1168400 h 1193800"/>
              <a:gd name="connsiteX5" fmla="*/ 20116800 w 20116800"/>
              <a:gd name="connsiteY5" fmla="*/ 1168400 h 1193800"/>
              <a:gd name="connsiteX6" fmla="*/ 20116800 w 20116800"/>
              <a:gd name="connsiteY6" fmla="*/ 1168400 h 1193800"/>
              <a:gd name="connsiteX7" fmla="*/ 20116800 w 20116800"/>
              <a:gd name="connsiteY7" fmla="*/ 1168400 h 119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16800" h="1193800">
                <a:moveTo>
                  <a:pt x="0" y="1193800"/>
                </a:moveTo>
                <a:lnTo>
                  <a:pt x="0" y="0"/>
                </a:lnTo>
                <a:lnTo>
                  <a:pt x="20116800" y="0"/>
                </a:lnTo>
                <a:lnTo>
                  <a:pt x="20116800" y="254000"/>
                </a:lnTo>
                <a:lnTo>
                  <a:pt x="20116800" y="1168400"/>
                </a:lnTo>
                <a:lnTo>
                  <a:pt x="20116800" y="1168400"/>
                </a:lnTo>
                <a:lnTo>
                  <a:pt x="20116800" y="1168400"/>
                </a:lnTo>
                <a:lnTo>
                  <a:pt x="20116800" y="1168400"/>
                </a:lnTo>
              </a:path>
            </a:pathLst>
          </a:custGeom>
          <a:noFill/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58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Rectangle 315">
            <a:extLst>
              <a:ext uri="{FF2B5EF4-FFF2-40B4-BE49-F238E27FC236}">
                <a16:creationId xmlns:a16="http://schemas.microsoft.com/office/drawing/2014/main" id="{12107734-34C0-A149-A3C9-457DEB6C236A}"/>
              </a:ext>
            </a:extLst>
          </p:cNvPr>
          <p:cNvSpPr/>
          <p:nvPr/>
        </p:nvSpPr>
        <p:spPr>
          <a:xfrm>
            <a:off x="-1548581" y="-781665"/>
            <a:ext cx="16916400" cy="8996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E138E3-6F41-E144-A1FA-8B2401B1C0D2}"/>
              </a:ext>
            </a:extLst>
          </p:cNvPr>
          <p:cNvSpPr txBox="1"/>
          <p:nvPr/>
        </p:nvSpPr>
        <p:spPr>
          <a:xfrm>
            <a:off x="-134128" y="19480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67CC449-C51A-A947-94DC-8C53006DE0DD}"/>
              </a:ext>
            </a:extLst>
          </p:cNvPr>
          <p:cNvSpPr txBox="1"/>
          <p:nvPr/>
        </p:nvSpPr>
        <p:spPr>
          <a:xfrm>
            <a:off x="783586" y="19480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0B0A6B9-A3F0-064B-9B19-C49E6888A2AD}"/>
              </a:ext>
            </a:extLst>
          </p:cNvPr>
          <p:cNvSpPr txBox="1"/>
          <p:nvPr/>
        </p:nvSpPr>
        <p:spPr>
          <a:xfrm>
            <a:off x="1701300" y="19480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2ACF739-DDCD-4347-9D53-27572104DEAE}"/>
              </a:ext>
            </a:extLst>
          </p:cNvPr>
          <p:cNvSpPr txBox="1"/>
          <p:nvPr/>
        </p:nvSpPr>
        <p:spPr>
          <a:xfrm>
            <a:off x="2619012" y="194807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CD3F0F-AC20-B047-BE2B-B7C41DDF2F4F}"/>
              </a:ext>
            </a:extLst>
          </p:cNvPr>
          <p:cNvSpPr txBox="1"/>
          <p:nvPr/>
        </p:nvSpPr>
        <p:spPr>
          <a:xfrm>
            <a:off x="3536725" y="194807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A730952-FCCF-194A-A784-535329A66C1F}"/>
              </a:ext>
            </a:extLst>
          </p:cNvPr>
          <p:cNvSpPr txBox="1"/>
          <p:nvPr/>
        </p:nvSpPr>
        <p:spPr>
          <a:xfrm>
            <a:off x="4454437" y="194806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graphicFrame>
        <p:nvGraphicFramePr>
          <p:cNvPr id="54" name="Table 7">
            <a:extLst>
              <a:ext uri="{FF2B5EF4-FFF2-40B4-BE49-F238E27FC236}">
                <a16:creationId xmlns:a16="http://schemas.microsoft.com/office/drawing/2014/main" id="{7045CF01-6F78-2F42-9615-420B4836D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911853"/>
              </p:ext>
            </p:extLst>
          </p:nvPr>
        </p:nvGraphicFramePr>
        <p:xfrm>
          <a:off x="-2519" y="0"/>
          <a:ext cx="45720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55" name="Group 54">
            <a:extLst>
              <a:ext uri="{FF2B5EF4-FFF2-40B4-BE49-F238E27FC236}">
                <a16:creationId xmlns:a16="http://schemas.microsoft.com/office/drawing/2014/main" id="{8F0F9F8E-F33F-AF46-99BD-C04DE6E9031C}"/>
              </a:ext>
            </a:extLst>
          </p:cNvPr>
          <p:cNvGrpSpPr/>
          <p:nvPr/>
        </p:nvGrpSpPr>
        <p:grpSpPr>
          <a:xfrm>
            <a:off x="-817529" y="1217543"/>
            <a:ext cx="487019" cy="487019"/>
            <a:chOff x="1282147" y="2640386"/>
            <a:chExt cx="487019" cy="487018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D215A8AB-C43A-7A4A-81C3-843F068B2297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3C9DB65-964D-BF47-8F57-E978A57BFFE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A441F6B3-5A85-4F4D-9F05-A22C11E7E933}"/>
              </a:ext>
            </a:extLst>
          </p:cNvPr>
          <p:cNvSpPr/>
          <p:nvPr/>
        </p:nvSpPr>
        <p:spPr>
          <a:xfrm>
            <a:off x="226078" y="121754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DD246AA-727E-094B-98D7-BAF54CB5161B}"/>
              </a:ext>
            </a:extLst>
          </p:cNvPr>
          <p:cNvCxnSpPr>
            <a:stCxn id="58" idx="1"/>
          </p:cNvCxnSpPr>
          <p:nvPr/>
        </p:nvCxnSpPr>
        <p:spPr>
          <a:xfrm flipH="1">
            <a:off x="-229646" y="1461052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A1E3F16-8185-1449-96CE-0DE845D55E84}"/>
              </a:ext>
            </a:extLst>
          </p:cNvPr>
          <p:cNvGrpSpPr/>
          <p:nvPr/>
        </p:nvGrpSpPr>
        <p:grpSpPr>
          <a:xfrm>
            <a:off x="226077" y="177651"/>
            <a:ext cx="487019" cy="487019"/>
            <a:chOff x="2599997" y="5564256"/>
            <a:chExt cx="487018" cy="487018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9238EC9-9489-184A-AF23-3C98B06EAB1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EB24062-4381-424A-9D98-88F260817F0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834CF45B-B1F8-004A-BFED-6559C089498C}"/>
              </a:ext>
            </a:extLst>
          </p:cNvPr>
          <p:cNvSpPr/>
          <p:nvPr/>
        </p:nvSpPr>
        <p:spPr>
          <a:xfrm>
            <a:off x="1122757" y="121754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D54A753-57A3-F141-9A3F-DB5E03FA039D}"/>
              </a:ext>
            </a:extLst>
          </p:cNvPr>
          <p:cNvGrpSpPr/>
          <p:nvPr/>
        </p:nvGrpSpPr>
        <p:grpSpPr>
          <a:xfrm>
            <a:off x="2029600" y="177651"/>
            <a:ext cx="487019" cy="487019"/>
            <a:chOff x="2599997" y="5564256"/>
            <a:chExt cx="487018" cy="487018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A566E6B-10AC-F840-9BAE-D69A6E42CB0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896FC6C-6B32-7240-971B-4D94F46C3C6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9FE45CE-CE0E-2A40-A0E4-48BEDF10DCF5}"/>
              </a:ext>
            </a:extLst>
          </p:cNvPr>
          <p:cNvGrpSpPr/>
          <p:nvPr/>
        </p:nvGrpSpPr>
        <p:grpSpPr>
          <a:xfrm>
            <a:off x="2953243" y="177651"/>
            <a:ext cx="487019" cy="487019"/>
            <a:chOff x="2599997" y="5564256"/>
            <a:chExt cx="487018" cy="48701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14279F5-79EA-2C44-8E29-38642202003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E6350B7-68C5-3B49-A923-20BDFE3128B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57C2F78-14F2-AA40-B9BA-5BF641BF3951}"/>
              </a:ext>
            </a:extLst>
          </p:cNvPr>
          <p:cNvGrpSpPr/>
          <p:nvPr/>
        </p:nvGrpSpPr>
        <p:grpSpPr>
          <a:xfrm>
            <a:off x="3864247" y="177651"/>
            <a:ext cx="487019" cy="487019"/>
            <a:chOff x="2599997" y="5564256"/>
            <a:chExt cx="487018" cy="487018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B7D109B-07FE-9744-B29A-E24737CDC47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365EFE0-FB29-8845-BAA6-A41DEC6EF60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3932F8D-8997-B94F-A1F4-84A24BD46B56}"/>
              </a:ext>
            </a:extLst>
          </p:cNvPr>
          <p:cNvCxnSpPr>
            <a:cxnSpLocks/>
            <a:stCxn id="63" idx="1"/>
            <a:endCxn id="58" idx="3"/>
          </p:cNvCxnSpPr>
          <p:nvPr/>
        </p:nvCxnSpPr>
        <p:spPr>
          <a:xfrm flipH="1">
            <a:off x="713097" y="1461052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22C6E4CA-50C9-E148-89EE-6379DD3FF930}"/>
              </a:ext>
            </a:extLst>
          </p:cNvPr>
          <p:cNvSpPr txBox="1"/>
          <p:nvPr/>
        </p:nvSpPr>
        <p:spPr>
          <a:xfrm>
            <a:off x="-137601" y="436645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B4B6FFF-FE0D-9846-B159-0B696C6D6742}"/>
              </a:ext>
            </a:extLst>
          </p:cNvPr>
          <p:cNvSpPr txBox="1"/>
          <p:nvPr/>
        </p:nvSpPr>
        <p:spPr>
          <a:xfrm>
            <a:off x="780113" y="436645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645FDDB-6271-9B43-86A2-33865F6E928A}"/>
              </a:ext>
            </a:extLst>
          </p:cNvPr>
          <p:cNvSpPr txBox="1"/>
          <p:nvPr/>
        </p:nvSpPr>
        <p:spPr>
          <a:xfrm>
            <a:off x="1697827" y="436645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2C5A901-17A8-E54A-8DE3-AAFC9CD29078}"/>
              </a:ext>
            </a:extLst>
          </p:cNvPr>
          <p:cNvSpPr txBox="1"/>
          <p:nvPr/>
        </p:nvSpPr>
        <p:spPr>
          <a:xfrm>
            <a:off x="2615539" y="43664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7DC456F-C8A2-6D41-8BE6-2C6BACA83472}"/>
              </a:ext>
            </a:extLst>
          </p:cNvPr>
          <p:cNvSpPr txBox="1"/>
          <p:nvPr/>
        </p:nvSpPr>
        <p:spPr>
          <a:xfrm>
            <a:off x="3533252" y="43664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7D9603-CC02-CB42-8020-4CBBFE29B62A}"/>
              </a:ext>
            </a:extLst>
          </p:cNvPr>
          <p:cNvSpPr txBox="1"/>
          <p:nvPr/>
        </p:nvSpPr>
        <p:spPr>
          <a:xfrm>
            <a:off x="4450964" y="436645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95B60D9-08FA-C04D-84D7-0AF77F2AD42E}"/>
              </a:ext>
            </a:extLst>
          </p:cNvPr>
          <p:cNvSpPr txBox="1"/>
          <p:nvPr/>
        </p:nvSpPr>
        <p:spPr>
          <a:xfrm>
            <a:off x="5368678" y="43664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89" name="Table 7">
            <a:extLst>
              <a:ext uri="{FF2B5EF4-FFF2-40B4-BE49-F238E27FC236}">
                <a16:creationId xmlns:a16="http://schemas.microsoft.com/office/drawing/2014/main" id="{1B2BC968-424D-6947-9D6F-9CB86288A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699884"/>
              </p:ext>
            </p:extLst>
          </p:nvPr>
        </p:nvGraphicFramePr>
        <p:xfrm>
          <a:off x="-5992" y="2418383"/>
          <a:ext cx="54864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90" name="Group 89">
            <a:extLst>
              <a:ext uri="{FF2B5EF4-FFF2-40B4-BE49-F238E27FC236}">
                <a16:creationId xmlns:a16="http://schemas.microsoft.com/office/drawing/2014/main" id="{83504896-4040-B74F-8B46-47131239A554}"/>
              </a:ext>
            </a:extLst>
          </p:cNvPr>
          <p:cNvGrpSpPr/>
          <p:nvPr/>
        </p:nvGrpSpPr>
        <p:grpSpPr>
          <a:xfrm>
            <a:off x="-821002" y="3635926"/>
            <a:ext cx="487019" cy="487019"/>
            <a:chOff x="1282147" y="2640386"/>
            <a:chExt cx="487019" cy="487018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B1B2213-44C9-7549-BFF5-A427D4FE5BE6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B995EAE7-E715-AD43-9157-AB01D1D8E227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4A4811B2-F323-354B-9B10-9E9B6C38F816}"/>
              </a:ext>
            </a:extLst>
          </p:cNvPr>
          <p:cNvSpPr/>
          <p:nvPr/>
        </p:nvSpPr>
        <p:spPr>
          <a:xfrm>
            <a:off x="222605" y="363592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A5DD09E5-8D99-BA48-AE93-17AFA8C1CCD0}"/>
              </a:ext>
            </a:extLst>
          </p:cNvPr>
          <p:cNvCxnSpPr>
            <a:stCxn id="93" idx="1"/>
          </p:cNvCxnSpPr>
          <p:nvPr/>
        </p:nvCxnSpPr>
        <p:spPr>
          <a:xfrm flipH="1">
            <a:off x="-233119" y="387943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72EDC15C-0DA1-AA4B-A3CD-0645688DF2F9}"/>
              </a:ext>
            </a:extLst>
          </p:cNvPr>
          <p:cNvGrpSpPr/>
          <p:nvPr/>
        </p:nvGrpSpPr>
        <p:grpSpPr>
          <a:xfrm>
            <a:off x="222604" y="2596034"/>
            <a:ext cx="487019" cy="487019"/>
            <a:chOff x="2599997" y="5564256"/>
            <a:chExt cx="487018" cy="487018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15905414-2B6F-1045-BFC9-56956B1609B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5695E56-B6AF-0646-AF27-A0556737EEB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A27ACBCD-28F4-1149-AF20-C5B8C5FBEA94}"/>
              </a:ext>
            </a:extLst>
          </p:cNvPr>
          <p:cNvSpPr/>
          <p:nvPr/>
        </p:nvSpPr>
        <p:spPr>
          <a:xfrm>
            <a:off x="1119284" y="36359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006B273-A081-1F48-BDBE-81ABA7657D0F}"/>
              </a:ext>
            </a:extLst>
          </p:cNvPr>
          <p:cNvGrpSpPr/>
          <p:nvPr/>
        </p:nvGrpSpPr>
        <p:grpSpPr>
          <a:xfrm>
            <a:off x="2026127" y="2596034"/>
            <a:ext cx="487019" cy="487019"/>
            <a:chOff x="2599997" y="5564256"/>
            <a:chExt cx="487018" cy="487018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B8C28E5-EEBA-7843-924A-A8ECFD1B2A0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95162184-6B5D-3E43-80A6-4014C907CA3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C8D296E-66FC-9947-BC32-96C493D22C64}"/>
              </a:ext>
            </a:extLst>
          </p:cNvPr>
          <p:cNvGrpSpPr/>
          <p:nvPr/>
        </p:nvGrpSpPr>
        <p:grpSpPr>
          <a:xfrm>
            <a:off x="2949049" y="2596034"/>
            <a:ext cx="487019" cy="487019"/>
            <a:chOff x="2599997" y="5564256"/>
            <a:chExt cx="487018" cy="487018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37E8902-A875-0E4E-B114-266F8A9B7AE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D0BFAD6-6229-B44F-8A10-881E3D1E57A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67E15DE-7165-D14F-B0C0-1E9CD1790AE8}"/>
              </a:ext>
            </a:extLst>
          </p:cNvPr>
          <p:cNvGrpSpPr/>
          <p:nvPr/>
        </p:nvGrpSpPr>
        <p:grpSpPr>
          <a:xfrm>
            <a:off x="3878679" y="2596034"/>
            <a:ext cx="487019" cy="487019"/>
            <a:chOff x="2599997" y="5564256"/>
            <a:chExt cx="487018" cy="487018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DAAEA6C7-F4C5-344E-BA57-67752E0BB19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07148F35-278B-F04E-B970-99B6AEDCF33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9CD5135E-1242-7F44-AB27-E0C43769D251}"/>
              </a:ext>
            </a:extLst>
          </p:cNvPr>
          <p:cNvCxnSpPr>
            <a:cxnSpLocks/>
            <a:stCxn id="98" idx="1"/>
            <a:endCxn id="93" idx="3"/>
          </p:cNvCxnSpPr>
          <p:nvPr/>
        </p:nvCxnSpPr>
        <p:spPr>
          <a:xfrm flipH="1">
            <a:off x="709624" y="3879435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F6FE7654-E891-A646-BA44-7ECC24FAA99D}"/>
              </a:ext>
            </a:extLst>
          </p:cNvPr>
          <p:cNvGrpSpPr/>
          <p:nvPr/>
        </p:nvGrpSpPr>
        <p:grpSpPr>
          <a:xfrm>
            <a:off x="4742176" y="2596033"/>
            <a:ext cx="487019" cy="487019"/>
            <a:chOff x="2599997" y="5564256"/>
            <a:chExt cx="487018" cy="487018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4B435E27-5351-1641-B7C7-69DFAB2190F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DDA3DD4-AB1E-8748-8FF8-ACC44E68EBA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D1CCBB3-F6A0-5A4F-8F35-F6B236120F47}"/>
              </a:ext>
            </a:extLst>
          </p:cNvPr>
          <p:cNvSpPr/>
          <p:nvPr/>
        </p:nvSpPr>
        <p:spPr>
          <a:xfrm>
            <a:off x="2024596" y="363592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7A8FCBC-599F-E240-970B-D1FF2DD77FED}"/>
              </a:ext>
            </a:extLst>
          </p:cNvPr>
          <p:cNvCxnSpPr>
            <a:cxnSpLocks/>
            <a:stCxn id="117" idx="1"/>
            <a:endCxn id="98" idx="3"/>
          </p:cNvCxnSpPr>
          <p:nvPr/>
        </p:nvCxnSpPr>
        <p:spPr>
          <a:xfrm flipH="1">
            <a:off x="1606303" y="3879434"/>
            <a:ext cx="41829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461FBB5B-28FA-AD46-91AE-398CFCF5B87D}"/>
              </a:ext>
            </a:extLst>
          </p:cNvPr>
          <p:cNvSpPr txBox="1"/>
          <p:nvPr/>
        </p:nvSpPr>
        <p:spPr>
          <a:xfrm>
            <a:off x="-130384" y="686739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30F565ED-0767-244D-8CB0-7D00DF85A563}"/>
              </a:ext>
            </a:extLst>
          </p:cNvPr>
          <p:cNvSpPr txBox="1"/>
          <p:nvPr/>
        </p:nvSpPr>
        <p:spPr>
          <a:xfrm>
            <a:off x="787330" y="686739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1EA6C6D3-14A9-6E4D-BEFE-EC4DD34DC3D3}"/>
              </a:ext>
            </a:extLst>
          </p:cNvPr>
          <p:cNvSpPr txBox="1"/>
          <p:nvPr/>
        </p:nvSpPr>
        <p:spPr>
          <a:xfrm>
            <a:off x="1705044" y="686739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2081FD24-5274-414B-A82A-D917F5FF3E32}"/>
              </a:ext>
            </a:extLst>
          </p:cNvPr>
          <p:cNvSpPr txBox="1"/>
          <p:nvPr/>
        </p:nvSpPr>
        <p:spPr>
          <a:xfrm>
            <a:off x="2622756" y="686739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3A47D82C-DCC6-7B42-8182-142C2F1C651F}"/>
              </a:ext>
            </a:extLst>
          </p:cNvPr>
          <p:cNvSpPr txBox="1"/>
          <p:nvPr/>
        </p:nvSpPr>
        <p:spPr>
          <a:xfrm>
            <a:off x="3540469" y="686739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7DCECFB-D849-4F42-AD33-6DA899950B8D}"/>
              </a:ext>
            </a:extLst>
          </p:cNvPr>
          <p:cNvSpPr txBox="1"/>
          <p:nvPr/>
        </p:nvSpPr>
        <p:spPr>
          <a:xfrm>
            <a:off x="4458181" y="686739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6087EEC0-9AF1-F44E-91A2-7EE45073822B}"/>
              </a:ext>
            </a:extLst>
          </p:cNvPr>
          <p:cNvSpPr txBox="1"/>
          <p:nvPr/>
        </p:nvSpPr>
        <p:spPr>
          <a:xfrm>
            <a:off x="5375895" y="686739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194" name="Table 7">
            <a:extLst>
              <a:ext uri="{FF2B5EF4-FFF2-40B4-BE49-F238E27FC236}">
                <a16:creationId xmlns:a16="http://schemas.microsoft.com/office/drawing/2014/main" id="{B0476847-9653-B447-BBD0-BDFC26B9A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30282"/>
              </p:ext>
            </p:extLst>
          </p:nvPr>
        </p:nvGraphicFramePr>
        <p:xfrm>
          <a:off x="1225" y="4919324"/>
          <a:ext cx="54864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95" name="Group 194">
            <a:extLst>
              <a:ext uri="{FF2B5EF4-FFF2-40B4-BE49-F238E27FC236}">
                <a16:creationId xmlns:a16="http://schemas.microsoft.com/office/drawing/2014/main" id="{8AEE3F74-9C7F-3245-83A3-7423FBB2AF01}"/>
              </a:ext>
            </a:extLst>
          </p:cNvPr>
          <p:cNvGrpSpPr/>
          <p:nvPr/>
        </p:nvGrpSpPr>
        <p:grpSpPr>
          <a:xfrm>
            <a:off x="-813785" y="6136867"/>
            <a:ext cx="487019" cy="487019"/>
            <a:chOff x="1282147" y="2640386"/>
            <a:chExt cx="487019" cy="487018"/>
          </a:xfrm>
        </p:grpSpPr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84D51CFD-AA82-334B-8DD7-3E4AB41A01A4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CF65B71-F056-C540-ADF0-2B4E28D91A28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7B07507-11EC-AC48-9DB8-E5015DBFBB1F}"/>
              </a:ext>
            </a:extLst>
          </p:cNvPr>
          <p:cNvSpPr/>
          <p:nvPr/>
        </p:nvSpPr>
        <p:spPr>
          <a:xfrm>
            <a:off x="229822" y="613686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11592E77-0A84-3D44-8A41-5DDE7C1C60AC}"/>
              </a:ext>
            </a:extLst>
          </p:cNvPr>
          <p:cNvCxnSpPr>
            <a:stCxn id="198" idx="1"/>
          </p:cNvCxnSpPr>
          <p:nvPr/>
        </p:nvCxnSpPr>
        <p:spPr>
          <a:xfrm flipH="1">
            <a:off x="-225902" y="638037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DF4691D0-3348-5645-80F9-F865EA775BFE}"/>
              </a:ext>
            </a:extLst>
          </p:cNvPr>
          <p:cNvGrpSpPr/>
          <p:nvPr/>
        </p:nvGrpSpPr>
        <p:grpSpPr>
          <a:xfrm>
            <a:off x="229821" y="5096975"/>
            <a:ext cx="487019" cy="487019"/>
            <a:chOff x="2599997" y="5564256"/>
            <a:chExt cx="487018" cy="487018"/>
          </a:xfrm>
        </p:grpSpPr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BE4F0B08-D6AD-EC4B-8084-5D67ADF34DD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33D93DBC-EEF9-1C47-BA9C-2EC8AA5ED70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03" name="Rectangle 202">
            <a:extLst>
              <a:ext uri="{FF2B5EF4-FFF2-40B4-BE49-F238E27FC236}">
                <a16:creationId xmlns:a16="http://schemas.microsoft.com/office/drawing/2014/main" id="{D057A94A-1261-E84C-A1ED-4E72A7F3F3CF}"/>
              </a:ext>
            </a:extLst>
          </p:cNvPr>
          <p:cNvSpPr/>
          <p:nvPr/>
        </p:nvSpPr>
        <p:spPr>
          <a:xfrm>
            <a:off x="1126501" y="613686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3E57F704-B342-DE42-B81A-85D2375BE053}"/>
              </a:ext>
            </a:extLst>
          </p:cNvPr>
          <p:cNvGrpSpPr/>
          <p:nvPr/>
        </p:nvGrpSpPr>
        <p:grpSpPr>
          <a:xfrm>
            <a:off x="2033344" y="5096975"/>
            <a:ext cx="487019" cy="487019"/>
            <a:chOff x="2599997" y="5564256"/>
            <a:chExt cx="487018" cy="487018"/>
          </a:xfrm>
        </p:grpSpPr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C523157A-6EA2-C54F-8A7D-88E455591D5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8CB790AA-A7B4-974C-BF08-4F4435266C1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488CA1ED-C547-9840-8E80-AB6DE9F5A406}"/>
              </a:ext>
            </a:extLst>
          </p:cNvPr>
          <p:cNvGrpSpPr/>
          <p:nvPr/>
        </p:nvGrpSpPr>
        <p:grpSpPr>
          <a:xfrm>
            <a:off x="2956266" y="5096975"/>
            <a:ext cx="487019" cy="487019"/>
            <a:chOff x="2599997" y="5564256"/>
            <a:chExt cx="487018" cy="487018"/>
          </a:xfrm>
        </p:grpSpPr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AF8C1EA7-1D5F-9644-821C-4EC10401D46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131C0B73-1DF4-9848-B27A-9A6A0762A5D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0D1C4D5D-2292-034B-85F1-E592C462C7D6}"/>
              </a:ext>
            </a:extLst>
          </p:cNvPr>
          <p:cNvGrpSpPr/>
          <p:nvPr/>
        </p:nvGrpSpPr>
        <p:grpSpPr>
          <a:xfrm>
            <a:off x="3885896" y="5096975"/>
            <a:ext cx="487019" cy="487019"/>
            <a:chOff x="2599997" y="5564256"/>
            <a:chExt cx="487018" cy="487018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8650D1D-6E43-AC49-A1F8-E41DF2CB12C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191B7B83-BD7C-8149-91A8-C68E8CB3775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C3155856-5431-5B44-B6C8-6BD0A2514E12}"/>
              </a:ext>
            </a:extLst>
          </p:cNvPr>
          <p:cNvCxnSpPr>
            <a:cxnSpLocks/>
            <a:stCxn id="203" idx="1"/>
            <a:endCxn id="198" idx="3"/>
          </p:cNvCxnSpPr>
          <p:nvPr/>
        </p:nvCxnSpPr>
        <p:spPr>
          <a:xfrm flipH="1">
            <a:off x="716841" y="6380376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CBF14A10-96C9-0D41-9CB6-439B7C51A388}"/>
              </a:ext>
            </a:extLst>
          </p:cNvPr>
          <p:cNvGrpSpPr/>
          <p:nvPr/>
        </p:nvGrpSpPr>
        <p:grpSpPr>
          <a:xfrm>
            <a:off x="4749393" y="5096974"/>
            <a:ext cx="487019" cy="487019"/>
            <a:chOff x="2599997" y="5564256"/>
            <a:chExt cx="487018" cy="487018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F38D0911-5319-0E44-8CEC-50FB08E0A29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2B9B5AA3-7934-0C41-989F-5447440CC03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F6C1774-8CA1-FC4D-885A-94B2B9F4CE1E}"/>
              </a:ext>
            </a:extLst>
          </p:cNvPr>
          <p:cNvSpPr/>
          <p:nvPr/>
        </p:nvSpPr>
        <p:spPr>
          <a:xfrm>
            <a:off x="2031813" y="613686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2608BDC7-4F89-1340-9FBF-09272D3624AD}"/>
              </a:ext>
            </a:extLst>
          </p:cNvPr>
          <p:cNvCxnSpPr>
            <a:cxnSpLocks/>
            <a:stCxn id="217" idx="1"/>
            <a:endCxn id="203" idx="3"/>
          </p:cNvCxnSpPr>
          <p:nvPr/>
        </p:nvCxnSpPr>
        <p:spPr>
          <a:xfrm flipH="1">
            <a:off x="1613520" y="6380375"/>
            <a:ext cx="41829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229B9B58-3A43-3141-863B-AA2DD07028B8}"/>
              </a:ext>
            </a:extLst>
          </p:cNvPr>
          <p:cNvSpPr txBox="1"/>
          <p:nvPr/>
        </p:nvSpPr>
        <p:spPr>
          <a:xfrm>
            <a:off x="7319753" y="194807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78F11FD9-D80B-874C-94D0-46C521047DA2}"/>
              </a:ext>
            </a:extLst>
          </p:cNvPr>
          <p:cNvSpPr txBox="1"/>
          <p:nvPr/>
        </p:nvSpPr>
        <p:spPr>
          <a:xfrm>
            <a:off x="8237467" y="194807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3686120B-F92C-3D46-877C-57270BADD888}"/>
              </a:ext>
            </a:extLst>
          </p:cNvPr>
          <p:cNvSpPr txBox="1"/>
          <p:nvPr/>
        </p:nvSpPr>
        <p:spPr>
          <a:xfrm>
            <a:off x="9155181" y="194807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8A82CEA1-C63F-7147-BAF9-26272C76A03C}"/>
              </a:ext>
            </a:extLst>
          </p:cNvPr>
          <p:cNvSpPr txBox="1"/>
          <p:nvPr/>
        </p:nvSpPr>
        <p:spPr>
          <a:xfrm>
            <a:off x="10072893" y="194807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A4DD290-DADF-044F-A4FD-74867FF387A2}"/>
              </a:ext>
            </a:extLst>
          </p:cNvPr>
          <p:cNvSpPr txBox="1"/>
          <p:nvPr/>
        </p:nvSpPr>
        <p:spPr>
          <a:xfrm>
            <a:off x="10990606" y="194807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D365887-0472-254D-A7E8-302A12482D8B}"/>
              </a:ext>
            </a:extLst>
          </p:cNvPr>
          <p:cNvSpPr txBox="1"/>
          <p:nvPr/>
        </p:nvSpPr>
        <p:spPr>
          <a:xfrm>
            <a:off x="11908318" y="194806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F7E4F65C-99A9-1F4A-ADA5-A97C350331FF}"/>
              </a:ext>
            </a:extLst>
          </p:cNvPr>
          <p:cNvSpPr txBox="1"/>
          <p:nvPr/>
        </p:nvSpPr>
        <p:spPr>
          <a:xfrm>
            <a:off x="12826032" y="194806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226" name="Table 7">
            <a:extLst>
              <a:ext uri="{FF2B5EF4-FFF2-40B4-BE49-F238E27FC236}">
                <a16:creationId xmlns:a16="http://schemas.microsoft.com/office/drawing/2014/main" id="{3BA8D39D-A4F2-2548-925F-DD4AADBE0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460487"/>
              </p:ext>
            </p:extLst>
          </p:nvPr>
        </p:nvGraphicFramePr>
        <p:xfrm>
          <a:off x="7451362" y="0"/>
          <a:ext cx="54864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27" name="Group 226">
            <a:extLst>
              <a:ext uri="{FF2B5EF4-FFF2-40B4-BE49-F238E27FC236}">
                <a16:creationId xmlns:a16="http://schemas.microsoft.com/office/drawing/2014/main" id="{D95640F5-5504-7D43-A8F3-15F1F9C6AAF4}"/>
              </a:ext>
            </a:extLst>
          </p:cNvPr>
          <p:cNvGrpSpPr/>
          <p:nvPr/>
        </p:nvGrpSpPr>
        <p:grpSpPr>
          <a:xfrm>
            <a:off x="6636352" y="1217543"/>
            <a:ext cx="487019" cy="487019"/>
            <a:chOff x="1282147" y="2640386"/>
            <a:chExt cx="487019" cy="487018"/>
          </a:xfrm>
        </p:grpSpPr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299E69F1-739D-DB45-80FE-23CCA9A223DC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5D82595F-7121-3546-9378-1555DA8B1E76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30" name="Rectangle 229">
            <a:extLst>
              <a:ext uri="{FF2B5EF4-FFF2-40B4-BE49-F238E27FC236}">
                <a16:creationId xmlns:a16="http://schemas.microsoft.com/office/drawing/2014/main" id="{B9654AA2-B568-EC44-A8D9-70B8B1C7EF1F}"/>
              </a:ext>
            </a:extLst>
          </p:cNvPr>
          <p:cNvSpPr/>
          <p:nvPr/>
        </p:nvSpPr>
        <p:spPr>
          <a:xfrm>
            <a:off x="7679959" y="121754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1B08072A-E093-504F-948E-192F57ACC62E}"/>
              </a:ext>
            </a:extLst>
          </p:cNvPr>
          <p:cNvCxnSpPr>
            <a:stCxn id="230" idx="1"/>
          </p:cNvCxnSpPr>
          <p:nvPr/>
        </p:nvCxnSpPr>
        <p:spPr>
          <a:xfrm flipH="1">
            <a:off x="7224235" y="1461052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E77E76B3-4F31-834D-BD03-8713883C459E}"/>
              </a:ext>
            </a:extLst>
          </p:cNvPr>
          <p:cNvGrpSpPr/>
          <p:nvPr/>
        </p:nvGrpSpPr>
        <p:grpSpPr>
          <a:xfrm>
            <a:off x="7679958" y="177651"/>
            <a:ext cx="487019" cy="487019"/>
            <a:chOff x="2599997" y="5564256"/>
            <a:chExt cx="487018" cy="487018"/>
          </a:xfrm>
        </p:grpSpPr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8DDF4113-1684-CD4C-B05A-AAFA0E3669B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E82B5CC5-B167-E049-8047-2DF4C9247EF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Rectangle 234">
            <a:extLst>
              <a:ext uri="{FF2B5EF4-FFF2-40B4-BE49-F238E27FC236}">
                <a16:creationId xmlns:a16="http://schemas.microsoft.com/office/drawing/2014/main" id="{183D9885-4E03-1B4B-90B2-B1B263DF44F8}"/>
              </a:ext>
            </a:extLst>
          </p:cNvPr>
          <p:cNvSpPr/>
          <p:nvPr/>
        </p:nvSpPr>
        <p:spPr>
          <a:xfrm>
            <a:off x="8576638" y="121754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82C2FBE-D9F2-7C49-868B-5A33D874D025}"/>
              </a:ext>
            </a:extLst>
          </p:cNvPr>
          <p:cNvGrpSpPr/>
          <p:nvPr/>
        </p:nvGrpSpPr>
        <p:grpSpPr>
          <a:xfrm>
            <a:off x="9483481" y="177651"/>
            <a:ext cx="487019" cy="487019"/>
            <a:chOff x="2599997" y="5564256"/>
            <a:chExt cx="487018" cy="487018"/>
          </a:xfrm>
        </p:grpSpPr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43F95039-7CA3-A24E-A111-696929404FC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E48E8995-AF14-AB40-9324-B15663DCDFE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FBB83CDD-ED13-7941-AEE9-4F2C7AB030C9}"/>
              </a:ext>
            </a:extLst>
          </p:cNvPr>
          <p:cNvGrpSpPr/>
          <p:nvPr/>
        </p:nvGrpSpPr>
        <p:grpSpPr>
          <a:xfrm>
            <a:off x="10406403" y="177651"/>
            <a:ext cx="487019" cy="487019"/>
            <a:chOff x="2599997" y="5564256"/>
            <a:chExt cx="487018" cy="487018"/>
          </a:xfrm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628D9730-2AF9-3C4A-93F0-40F9F12C121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08C831F8-C879-6148-A4B6-F3549FA97ED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8A800507-37D3-AC41-A6FA-B793A76906F9}"/>
              </a:ext>
            </a:extLst>
          </p:cNvPr>
          <p:cNvGrpSpPr/>
          <p:nvPr/>
        </p:nvGrpSpPr>
        <p:grpSpPr>
          <a:xfrm>
            <a:off x="11336033" y="177651"/>
            <a:ext cx="487019" cy="487019"/>
            <a:chOff x="2599997" y="5564256"/>
            <a:chExt cx="487018" cy="487018"/>
          </a:xfrm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B46526AD-3579-A94D-B9EE-DB456040118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3011C87E-CFFB-EA42-9CD4-2D26CC5A798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5" name="Straight Arrow Connector 244">
            <a:extLst>
              <a:ext uri="{FF2B5EF4-FFF2-40B4-BE49-F238E27FC236}">
                <a16:creationId xmlns:a16="http://schemas.microsoft.com/office/drawing/2014/main" id="{EB8F6345-CBC7-1643-A6A6-A81DB0D25C20}"/>
              </a:ext>
            </a:extLst>
          </p:cNvPr>
          <p:cNvCxnSpPr>
            <a:cxnSpLocks/>
            <a:stCxn id="235" idx="1"/>
            <a:endCxn id="230" idx="3"/>
          </p:cNvCxnSpPr>
          <p:nvPr/>
        </p:nvCxnSpPr>
        <p:spPr>
          <a:xfrm flipH="1">
            <a:off x="8166978" y="1461052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F766BBC0-C64A-7245-B0BA-10B5FF8110C1}"/>
              </a:ext>
            </a:extLst>
          </p:cNvPr>
          <p:cNvGrpSpPr/>
          <p:nvPr/>
        </p:nvGrpSpPr>
        <p:grpSpPr>
          <a:xfrm>
            <a:off x="12199530" y="177650"/>
            <a:ext cx="487019" cy="487019"/>
            <a:chOff x="2599997" y="5564256"/>
            <a:chExt cx="487018" cy="487018"/>
          </a:xfrm>
        </p:grpSpPr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0BD906E1-3B68-4E49-8D13-7988050AFD3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26729AAA-7805-3549-983A-FEB3893A86B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49" name="Rectangle 248">
            <a:extLst>
              <a:ext uri="{FF2B5EF4-FFF2-40B4-BE49-F238E27FC236}">
                <a16:creationId xmlns:a16="http://schemas.microsoft.com/office/drawing/2014/main" id="{22307229-DBAE-224E-82E7-61F7A4052A4F}"/>
              </a:ext>
            </a:extLst>
          </p:cNvPr>
          <p:cNvSpPr/>
          <p:nvPr/>
        </p:nvSpPr>
        <p:spPr>
          <a:xfrm>
            <a:off x="9481950" y="121754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250" name="Straight Arrow Connector 249">
            <a:extLst>
              <a:ext uri="{FF2B5EF4-FFF2-40B4-BE49-F238E27FC236}">
                <a16:creationId xmlns:a16="http://schemas.microsoft.com/office/drawing/2014/main" id="{AA8252E0-6A72-7542-A3CB-9ABBA2398F3E}"/>
              </a:ext>
            </a:extLst>
          </p:cNvPr>
          <p:cNvCxnSpPr>
            <a:cxnSpLocks/>
            <a:stCxn id="249" idx="1"/>
            <a:endCxn id="235" idx="3"/>
          </p:cNvCxnSpPr>
          <p:nvPr/>
        </p:nvCxnSpPr>
        <p:spPr>
          <a:xfrm flipH="1">
            <a:off x="9063657" y="1461051"/>
            <a:ext cx="41829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83F9A1C9-02B3-274E-B549-6133E8ECCC64}"/>
              </a:ext>
            </a:extLst>
          </p:cNvPr>
          <p:cNvSpPr txBox="1"/>
          <p:nvPr/>
        </p:nvSpPr>
        <p:spPr>
          <a:xfrm>
            <a:off x="7312536" y="436645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686AF725-CE08-0C48-BB0E-2E18BB1EC07D}"/>
              </a:ext>
            </a:extLst>
          </p:cNvPr>
          <p:cNvSpPr txBox="1"/>
          <p:nvPr/>
        </p:nvSpPr>
        <p:spPr>
          <a:xfrm>
            <a:off x="8230250" y="436645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23D1DCD3-3103-A745-BFC6-EBF4F5A23CCD}"/>
              </a:ext>
            </a:extLst>
          </p:cNvPr>
          <p:cNvSpPr txBox="1"/>
          <p:nvPr/>
        </p:nvSpPr>
        <p:spPr>
          <a:xfrm>
            <a:off x="9147964" y="436645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4B3E7E59-636C-C24B-9D29-6875E5ABB577}"/>
              </a:ext>
            </a:extLst>
          </p:cNvPr>
          <p:cNvSpPr txBox="1"/>
          <p:nvPr/>
        </p:nvSpPr>
        <p:spPr>
          <a:xfrm>
            <a:off x="10065676" y="436645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6331ACF4-8798-6C44-91ED-5776BB00AB02}"/>
              </a:ext>
            </a:extLst>
          </p:cNvPr>
          <p:cNvSpPr txBox="1"/>
          <p:nvPr/>
        </p:nvSpPr>
        <p:spPr>
          <a:xfrm>
            <a:off x="10983389" y="436645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76F81AAE-2F04-1445-96F5-A2297C16FDAA}"/>
              </a:ext>
            </a:extLst>
          </p:cNvPr>
          <p:cNvSpPr txBox="1"/>
          <p:nvPr/>
        </p:nvSpPr>
        <p:spPr>
          <a:xfrm>
            <a:off x="11901101" y="436645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7D68A6A7-1BB9-254A-9FE5-C5FF19176241}"/>
              </a:ext>
            </a:extLst>
          </p:cNvPr>
          <p:cNvSpPr txBox="1"/>
          <p:nvPr/>
        </p:nvSpPr>
        <p:spPr>
          <a:xfrm>
            <a:off x="12818815" y="436644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258" name="Table 7">
            <a:extLst>
              <a:ext uri="{FF2B5EF4-FFF2-40B4-BE49-F238E27FC236}">
                <a16:creationId xmlns:a16="http://schemas.microsoft.com/office/drawing/2014/main" id="{FC29F002-5775-0246-BD21-E45E5F5AC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71796"/>
              </p:ext>
            </p:extLst>
          </p:nvPr>
        </p:nvGraphicFramePr>
        <p:xfrm>
          <a:off x="7444145" y="2418383"/>
          <a:ext cx="54864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59" name="Group 258">
            <a:extLst>
              <a:ext uri="{FF2B5EF4-FFF2-40B4-BE49-F238E27FC236}">
                <a16:creationId xmlns:a16="http://schemas.microsoft.com/office/drawing/2014/main" id="{A2328307-254F-D64F-92A4-8D9B7E412D9A}"/>
              </a:ext>
            </a:extLst>
          </p:cNvPr>
          <p:cNvGrpSpPr/>
          <p:nvPr/>
        </p:nvGrpSpPr>
        <p:grpSpPr>
          <a:xfrm>
            <a:off x="6629135" y="3635926"/>
            <a:ext cx="487019" cy="487019"/>
            <a:chOff x="1282147" y="2640386"/>
            <a:chExt cx="487019" cy="487018"/>
          </a:xfrm>
        </p:grpSpPr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CCE5AD09-15B9-2842-A6A1-3F21AA2FC98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A06B5E21-0D07-6A45-98F1-2CD41294D5FC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62" name="Rectangle 261">
            <a:extLst>
              <a:ext uri="{FF2B5EF4-FFF2-40B4-BE49-F238E27FC236}">
                <a16:creationId xmlns:a16="http://schemas.microsoft.com/office/drawing/2014/main" id="{573405E1-96F6-D743-925C-80094D6EE19D}"/>
              </a:ext>
            </a:extLst>
          </p:cNvPr>
          <p:cNvSpPr/>
          <p:nvPr/>
        </p:nvSpPr>
        <p:spPr>
          <a:xfrm>
            <a:off x="7672742" y="363592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63" name="Straight Arrow Connector 262">
            <a:extLst>
              <a:ext uri="{FF2B5EF4-FFF2-40B4-BE49-F238E27FC236}">
                <a16:creationId xmlns:a16="http://schemas.microsoft.com/office/drawing/2014/main" id="{C4E68327-EEB6-5143-B3F8-1B3A944F3A65}"/>
              </a:ext>
            </a:extLst>
          </p:cNvPr>
          <p:cNvCxnSpPr>
            <a:stCxn id="262" idx="1"/>
          </p:cNvCxnSpPr>
          <p:nvPr/>
        </p:nvCxnSpPr>
        <p:spPr>
          <a:xfrm flipH="1">
            <a:off x="7217018" y="387943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B265A351-F975-F347-9E7D-2B63B9AA0D2E}"/>
              </a:ext>
            </a:extLst>
          </p:cNvPr>
          <p:cNvGrpSpPr/>
          <p:nvPr/>
        </p:nvGrpSpPr>
        <p:grpSpPr>
          <a:xfrm>
            <a:off x="7672741" y="2596034"/>
            <a:ext cx="487019" cy="487019"/>
            <a:chOff x="2599997" y="5564256"/>
            <a:chExt cx="487018" cy="487018"/>
          </a:xfrm>
        </p:grpSpPr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5D482F6B-3487-4A4A-93DF-DB84C69F068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5BF3CD1A-1CA1-3A42-9CFA-EE574EA8703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67" name="Rectangle 266">
            <a:extLst>
              <a:ext uri="{FF2B5EF4-FFF2-40B4-BE49-F238E27FC236}">
                <a16:creationId xmlns:a16="http://schemas.microsoft.com/office/drawing/2014/main" id="{0BDB2807-7439-8D44-9DB3-DF9E348652B0}"/>
              </a:ext>
            </a:extLst>
          </p:cNvPr>
          <p:cNvSpPr/>
          <p:nvPr/>
        </p:nvSpPr>
        <p:spPr>
          <a:xfrm>
            <a:off x="8569421" y="36359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CA14EF16-FD39-AF43-8397-CE359EA8E594}"/>
              </a:ext>
            </a:extLst>
          </p:cNvPr>
          <p:cNvGrpSpPr/>
          <p:nvPr/>
        </p:nvGrpSpPr>
        <p:grpSpPr>
          <a:xfrm>
            <a:off x="9476264" y="2596034"/>
            <a:ext cx="487019" cy="487019"/>
            <a:chOff x="2599997" y="5564256"/>
            <a:chExt cx="487018" cy="487018"/>
          </a:xfrm>
        </p:grpSpPr>
        <p:sp>
          <p:nvSpPr>
            <p:cNvPr id="269" name="Rectangle 268">
              <a:extLst>
                <a:ext uri="{FF2B5EF4-FFF2-40B4-BE49-F238E27FC236}">
                  <a16:creationId xmlns:a16="http://schemas.microsoft.com/office/drawing/2014/main" id="{D2A41B4F-5375-6848-B6D2-2430E512747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E99AC3E7-73ED-A84E-B614-E55A204FEE6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B86B36F1-D97C-4F44-B480-8D7EDD6BF43E}"/>
              </a:ext>
            </a:extLst>
          </p:cNvPr>
          <p:cNvGrpSpPr/>
          <p:nvPr/>
        </p:nvGrpSpPr>
        <p:grpSpPr>
          <a:xfrm>
            <a:off x="10399186" y="2596034"/>
            <a:ext cx="487019" cy="487019"/>
            <a:chOff x="2599997" y="5564256"/>
            <a:chExt cx="487018" cy="487018"/>
          </a:xfrm>
        </p:grpSpPr>
        <p:sp>
          <p:nvSpPr>
            <p:cNvPr id="272" name="Rectangle 271">
              <a:extLst>
                <a:ext uri="{FF2B5EF4-FFF2-40B4-BE49-F238E27FC236}">
                  <a16:creationId xmlns:a16="http://schemas.microsoft.com/office/drawing/2014/main" id="{A4EA9FB1-D985-8240-B5EA-A6041F96747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1B603C1C-1FFF-C24B-9918-ED931E92D9B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A72CED03-2615-7345-B041-9305512321A5}"/>
              </a:ext>
            </a:extLst>
          </p:cNvPr>
          <p:cNvGrpSpPr/>
          <p:nvPr/>
        </p:nvGrpSpPr>
        <p:grpSpPr>
          <a:xfrm>
            <a:off x="11328816" y="2596034"/>
            <a:ext cx="487019" cy="487019"/>
            <a:chOff x="2599997" y="5564256"/>
            <a:chExt cx="487018" cy="487018"/>
          </a:xfrm>
        </p:grpSpPr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23F4B63D-9A30-9042-A6D0-54D22BFEF59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0413FBA1-0CD5-1C4C-BB72-93A6C31FD73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B60A8850-7E63-EB4B-8508-ABEAF5D8A290}"/>
              </a:ext>
            </a:extLst>
          </p:cNvPr>
          <p:cNvCxnSpPr>
            <a:cxnSpLocks/>
            <a:stCxn id="267" idx="1"/>
            <a:endCxn id="262" idx="3"/>
          </p:cNvCxnSpPr>
          <p:nvPr/>
        </p:nvCxnSpPr>
        <p:spPr>
          <a:xfrm flipH="1">
            <a:off x="8159761" y="3879435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3126C672-761C-1B41-BE0B-8B27EF9832F5}"/>
              </a:ext>
            </a:extLst>
          </p:cNvPr>
          <p:cNvGrpSpPr/>
          <p:nvPr/>
        </p:nvGrpSpPr>
        <p:grpSpPr>
          <a:xfrm>
            <a:off x="12192313" y="2596033"/>
            <a:ext cx="487019" cy="487019"/>
            <a:chOff x="2599997" y="5564256"/>
            <a:chExt cx="487018" cy="487018"/>
          </a:xfrm>
        </p:grpSpPr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303B24CA-9FBE-3947-9AD6-1A76CCB185A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53D91D1F-2022-4246-91F1-EDD83B45943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81" name="Rectangle 280">
            <a:extLst>
              <a:ext uri="{FF2B5EF4-FFF2-40B4-BE49-F238E27FC236}">
                <a16:creationId xmlns:a16="http://schemas.microsoft.com/office/drawing/2014/main" id="{9CEF1C6D-944E-0B49-93EE-7207D0EB8412}"/>
              </a:ext>
            </a:extLst>
          </p:cNvPr>
          <p:cNvSpPr/>
          <p:nvPr/>
        </p:nvSpPr>
        <p:spPr>
          <a:xfrm>
            <a:off x="9474733" y="363592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82" name="Straight Arrow Connector 281">
            <a:extLst>
              <a:ext uri="{FF2B5EF4-FFF2-40B4-BE49-F238E27FC236}">
                <a16:creationId xmlns:a16="http://schemas.microsoft.com/office/drawing/2014/main" id="{9FE7B33C-B4B6-144D-8714-EC5BA1F77EF0}"/>
              </a:ext>
            </a:extLst>
          </p:cNvPr>
          <p:cNvCxnSpPr>
            <a:cxnSpLocks/>
            <a:stCxn id="281" idx="1"/>
            <a:endCxn id="267" idx="3"/>
          </p:cNvCxnSpPr>
          <p:nvPr/>
        </p:nvCxnSpPr>
        <p:spPr>
          <a:xfrm flipH="1">
            <a:off x="9056440" y="3879434"/>
            <a:ext cx="41829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>
            <a:extLst>
              <a:ext uri="{FF2B5EF4-FFF2-40B4-BE49-F238E27FC236}">
                <a16:creationId xmlns:a16="http://schemas.microsoft.com/office/drawing/2014/main" id="{984014A3-E474-DD42-81EB-34E7138158E6}"/>
              </a:ext>
            </a:extLst>
          </p:cNvPr>
          <p:cNvSpPr txBox="1"/>
          <p:nvPr/>
        </p:nvSpPr>
        <p:spPr>
          <a:xfrm>
            <a:off x="7319753" y="686739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366928AC-6D2D-454B-9D2B-9C82DFD04BFB}"/>
              </a:ext>
            </a:extLst>
          </p:cNvPr>
          <p:cNvSpPr txBox="1"/>
          <p:nvPr/>
        </p:nvSpPr>
        <p:spPr>
          <a:xfrm>
            <a:off x="8237467" y="686739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7619B73F-88F2-9A44-83AE-FA7AFCCB9A77}"/>
              </a:ext>
            </a:extLst>
          </p:cNvPr>
          <p:cNvSpPr txBox="1"/>
          <p:nvPr/>
        </p:nvSpPr>
        <p:spPr>
          <a:xfrm>
            <a:off x="9155181" y="686739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ADBCF18E-5DFF-4E48-987D-2A4B2742905A}"/>
              </a:ext>
            </a:extLst>
          </p:cNvPr>
          <p:cNvSpPr txBox="1"/>
          <p:nvPr/>
        </p:nvSpPr>
        <p:spPr>
          <a:xfrm>
            <a:off x="10072893" y="686739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5A485A09-3794-2341-B2A6-F25D303980D9}"/>
              </a:ext>
            </a:extLst>
          </p:cNvPr>
          <p:cNvSpPr txBox="1"/>
          <p:nvPr/>
        </p:nvSpPr>
        <p:spPr>
          <a:xfrm>
            <a:off x="10990606" y="686739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8D69E43B-1D6C-254B-8C2E-7577FF2A8290}"/>
              </a:ext>
            </a:extLst>
          </p:cNvPr>
          <p:cNvSpPr txBox="1"/>
          <p:nvPr/>
        </p:nvSpPr>
        <p:spPr>
          <a:xfrm>
            <a:off x="11908318" y="686739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DD733704-650C-8643-A5C0-DFF3104F89CB}"/>
              </a:ext>
            </a:extLst>
          </p:cNvPr>
          <p:cNvSpPr txBox="1"/>
          <p:nvPr/>
        </p:nvSpPr>
        <p:spPr>
          <a:xfrm>
            <a:off x="12826032" y="686739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290" name="Table 7">
            <a:extLst>
              <a:ext uri="{FF2B5EF4-FFF2-40B4-BE49-F238E27FC236}">
                <a16:creationId xmlns:a16="http://schemas.microsoft.com/office/drawing/2014/main" id="{CF379E6A-6E1F-9941-B23D-F0527F302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64195"/>
              </p:ext>
            </p:extLst>
          </p:nvPr>
        </p:nvGraphicFramePr>
        <p:xfrm>
          <a:off x="7451362" y="4919324"/>
          <a:ext cx="6399309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187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187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187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187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187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187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187">
                  <a:extLst>
                    <a:ext uri="{9D8B030D-6E8A-4147-A177-3AD203B41FA5}">
                      <a16:colId xmlns:a16="http://schemas.microsoft.com/office/drawing/2014/main" val="18513564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1" name="Group 290">
            <a:extLst>
              <a:ext uri="{FF2B5EF4-FFF2-40B4-BE49-F238E27FC236}">
                <a16:creationId xmlns:a16="http://schemas.microsoft.com/office/drawing/2014/main" id="{5383FAF2-AF6A-6F4F-A603-BC660AFE603B}"/>
              </a:ext>
            </a:extLst>
          </p:cNvPr>
          <p:cNvGrpSpPr/>
          <p:nvPr/>
        </p:nvGrpSpPr>
        <p:grpSpPr>
          <a:xfrm>
            <a:off x="6636352" y="6136867"/>
            <a:ext cx="487019" cy="487019"/>
            <a:chOff x="1282147" y="2640386"/>
            <a:chExt cx="487019" cy="487018"/>
          </a:xfrm>
        </p:grpSpPr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1443A290-F1CE-6143-ADA7-646F2ADE6CBE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3D81152F-D81A-304B-A06C-B92578C48EB0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294" name="Rectangle 293">
            <a:extLst>
              <a:ext uri="{FF2B5EF4-FFF2-40B4-BE49-F238E27FC236}">
                <a16:creationId xmlns:a16="http://schemas.microsoft.com/office/drawing/2014/main" id="{8AC26C37-0209-0B4D-B533-A08D9601A0BE}"/>
              </a:ext>
            </a:extLst>
          </p:cNvPr>
          <p:cNvSpPr/>
          <p:nvPr/>
        </p:nvSpPr>
        <p:spPr>
          <a:xfrm>
            <a:off x="7679959" y="613686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95" name="Straight Arrow Connector 294">
            <a:extLst>
              <a:ext uri="{FF2B5EF4-FFF2-40B4-BE49-F238E27FC236}">
                <a16:creationId xmlns:a16="http://schemas.microsoft.com/office/drawing/2014/main" id="{BBF888AD-CEB5-5247-9418-561576A694FD}"/>
              </a:ext>
            </a:extLst>
          </p:cNvPr>
          <p:cNvCxnSpPr>
            <a:stCxn id="294" idx="1"/>
          </p:cNvCxnSpPr>
          <p:nvPr/>
        </p:nvCxnSpPr>
        <p:spPr>
          <a:xfrm flipH="1">
            <a:off x="7224235" y="638037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E2DA9275-FF49-CB4A-A613-43770C2207C8}"/>
              </a:ext>
            </a:extLst>
          </p:cNvPr>
          <p:cNvGrpSpPr/>
          <p:nvPr/>
        </p:nvGrpSpPr>
        <p:grpSpPr>
          <a:xfrm>
            <a:off x="7679958" y="5096975"/>
            <a:ext cx="487019" cy="487019"/>
            <a:chOff x="2599997" y="5564256"/>
            <a:chExt cx="487018" cy="487018"/>
          </a:xfrm>
        </p:grpSpPr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7EAA12E0-C139-AA4A-B742-07F81800BB8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5383E141-172C-4A42-B8D0-6B5A696EAD6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99" name="Rectangle 298">
            <a:extLst>
              <a:ext uri="{FF2B5EF4-FFF2-40B4-BE49-F238E27FC236}">
                <a16:creationId xmlns:a16="http://schemas.microsoft.com/office/drawing/2014/main" id="{2030B5D1-62DA-A447-80B1-E2661E9798D2}"/>
              </a:ext>
            </a:extLst>
          </p:cNvPr>
          <p:cNvSpPr/>
          <p:nvPr/>
        </p:nvSpPr>
        <p:spPr>
          <a:xfrm>
            <a:off x="8576638" y="613686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300" name="Group 299">
            <a:extLst>
              <a:ext uri="{FF2B5EF4-FFF2-40B4-BE49-F238E27FC236}">
                <a16:creationId xmlns:a16="http://schemas.microsoft.com/office/drawing/2014/main" id="{137FD427-0AFC-5340-B06E-7E406C7383A6}"/>
              </a:ext>
            </a:extLst>
          </p:cNvPr>
          <p:cNvGrpSpPr/>
          <p:nvPr/>
        </p:nvGrpSpPr>
        <p:grpSpPr>
          <a:xfrm>
            <a:off x="10459766" y="5108163"/>
            <a:ext cx="487019" cy="487019"/>
            <a:chOff x="2599997" y="5564256"/>
            <a:chExt cx="487018" cy="487018"/>
          </a:xfrm>
        </p:grpSpPr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F50477CB-C834-AE4D-8559-8451D76E1BA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23D550D5-568A-734C-B679-E9D9EC0B46E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9137762F-0CD1-5E4D-B3E9-62F399598850}"/>
              </a:ext>
            </a:extLst>
          </p:cNvPr>
          <p:cNvGrpSpPr/>
          <p:nvPr/>
        </p:nvGrpSpPr>
        <p:grpSpPr>
          <a:xfrm>
            <a:off x="11382688" y="5108163"/>
            <a:ext cx="487019" cy="487019"/>
            <a:chOff x="2599997" y="5564256"/>
            <a:chExt cx="487018" cy="487018"/>
          </a:xfrm>
        </p:grpSpPr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BDB5B073-0E5D-0B4F-A74D-75BDB808331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F1DE0218-199B-2044-972E-63D873380C5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36F8365F-286C-4A4E-AEA1-86C4F25EE52D}"/>
              </a:ext>
            </a:extLst>
          </p:cNvPr>
          <p:cNvGrpSpPr/>
          <p:nvPr/>
        </p:nvGrpSpPr>
        <p:grpSpPr>
          <a:xfrm>
            <a:off x="12312318" y="5108163"/>
            <a:ext cx="487019" cy="487019"/>
            <a:chOff x="2599997" y="5564256"/>
            <a:chExt cx="487018" cy="487018"/>
          </a:xfrm>
        </p:grpSpPr>
        <p:sp>
          <p:nvSpPr>
            <p:cNvPr id="307" name="Rectangle 306">
              <a:extLst>
                <a:ext uri="{FF2B5EF4-FFF2-40B4-BE49-F238E27FC236}">
                  <a16:creationId xmlns:a16="http://schemas.microsoft.com/office/drawing/2014/main" id="{BF2037DB-183C-EA4E-B59A-B258B8E9A6B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1B30C21F-802E-E146-8C08-67D6CFEBE5C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A84207A5-5339-F240-BA35-18CC585145C7}"/>
              </a:ext>
            </a:extLst>
          </p:cNvPr>
          <p:cNvCxnSpPr>
            <a:cxnSpLocks/>
            <a:stCxn id="299" idx="1"/>
            <a:endCxn id="294" idx="3"/>
          </p:cNvCxnSpPr>
          <p:nvPr/>
        </p:nvCxnSpPr>
        <p:spPr>
          <a:xfrm flipH="1">
            <a:off x="8166978" y="6380376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0018DB1C-33CF-3447-9906-1C21AB49FFEE}"/>
              </a:ext>
            </a:extLst>
          </p:cNvPr>
          <p:cNvGrpSpPr/>
          <p:nvPr/>
        </p:nvGrpSpPr>
        <p:grpSpPr>
          <a:xfrm>
            <a:off x="13175815" y="5108162"/>
            <a:ext cx="487019" cy="487019"/>
            <a:chOff x="2599997" y="5564256"/>
            <a:chExt cx="487018" cy="487018"/>
          </a:xfrm>
        </p:grpSpPr>
        <p:sp>
          <p:nvSpPr>
            <p:cNvPr id="311" name="Rectangle 310">
              <a:extLst>
                <a:ext uri="{FF2B5EF4-FFF2-40B4-BE49-F238E27FC236}">
                  <a16:creationId xmlns:a16="http://schemas.microsoft.com/office/drawing/2014/main" id="{3FA1B42D-6B2B-8745-9B06-9ABE09C28AC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D4D62951-5085-8349-A35F-92F0949E2AD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313" name="Rectangle 312">
            <a:extLst>
              <a:ext uri="{FF2B5EF4-FFF2-40B4-BE49-F238E27FC236}">
                <a16:creationId xmlns:a16="http://schemas.microsoft.com/office/drawing/2014/main" id="{6C1BD59B-A7FF-8C41-827E-D1034C8BEDA2}"/>
              </a:ext>
            </a:extLst>
          </p:cNvPr>
          <p:cNvSpPr/>
          <p:nvPr/>
        </p:nvSpPr>
        <p:spPr>
          <a:xfrm>
            <a:off x="9481950" y="613686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6108574B-DD15-9346-BE89-841011D809B6}"/>
              </a:ext>
            </a:extLst>
          </p:cNvPr>
          <p:cNvCxnSpPr>
            <a:cxnSpLocks/>
            <a:stCxn id="313" idx="1"/>
            <a:endCxn id="299" idx="3"/>
          </p:cNvCxnSpPr>
          <p:nvPr/>
        </p:nvCxnSpPr>
        <p:spPr>
          <a:xfrm flipH="1">
            <a:off x="9063657" y="6380375"/>
            <a:ext cx="41829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>
            <a:extLst>
              <a:ext uri="{FF2B5EF4-FFF2-40B4-BE49-F238E27FC236}">
                <a16:creationId xmlns:a16="http://schemas.microsoft.com/office/drawing/2014/main" id="{A7772B3C-5DDF-7042-8EF3-593192C12BD3}"/>
              </a:ext>
            </a:extLst>
          </p:cNvPr>
          <p:cNvSpPr txBox="1"/>
          <p:nvPr/>
        </p:nvSpPr>
        <p:spPr>
          <a:xfrm>
            <a:off x="13713180" y="686738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3174378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0728A3D8-1921-2C40-9C50-8F4757992515}"/>
              </a:ext>
            </a:extLst>
          </p:cNvPr>
          <p:cNvSpPr txBox="1"/>
          <p:nvPr/>
        </p:nvSpPr>
        <p:spPr>
          <a:xfrm>
            <a:off x="1341391" y="27708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143FD5-D501-5A47-95F8-CAFB5596F001}"/>
              </a:ext>
            </a:extLst>
          </p:cNvPr>
          <p:cNvSpPr txBox="1"/>
          <p:nvPr/>
        </p:nvSpPr>
        <p:spPr>
          <a:xfrm>
            <a:off x="2259105" y="27708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380478-9ED6-0349-B907-635239D4FDE8}"/>
              </a:ext>
            </a:extLst>
          </p:cNvPr>
          <p:cNvSpPr txBox="1"/>
          <p:nvPr/>
        </p:nvSpPr>
        <p:spPr>
          <a:xfrm>
            <a:off x="3176819" y="27708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6FA3DB-BCAC-6841-BDD4-36E9928888F1}"/>
              </a:ext>
            </a:extLst>
          </p:cNvPr>
          <p:cNvSpPr txBox="1"/>
          <p:nvPr/>
        </p:nvSpPr>
        <p:spPr>
          <a:xfrm>
            <a:off x="4094531" y="277084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B69B5EC-CDF3-A84D-B7E0-35371386DE8F}"/>
              </a:ext>
            </a:extLst>
          </p:cNvPr>
          <p:cNvSpPr txBox="1"/>
          <p:nvPr/>
        </p:nvSpPr>
        <p:spPr>
          <a:xfrm>
            <a:off x="5012244" y="277084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46" name="Table 7">
            <a:extLst>
              <a:ext uri="{FF2B5EF4-FFF2-40B4-BE49-F238E27FC236}">
                <a16:creationId xmlns:a16="http://schemas.microsoft.com/office/drawing/2014/main" id="{07E72BDD-848D-674D-A1DF-BC684E531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92491"/>
              </p:ext>
            </p:extLst>
          </p:nvPr>
        </p:nvGraphicFramePr>
        <p:xfrm>
          <a:off x="1473000" y="822776"/>
          <a:ext cx="3657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47" name="Group 46">
            <a:extLst>
              <a:ext uri="{FF2B5EF4-FFF2-40B4-BE49-F238E27FC236}">
                <a16:creationId xmlns:a16="http://schemas.microsoft.com/office/drawing/2014/main" id="{35E1EE9D-8B99-7E41-A777-2F95DFC64DD0}"/>
              </a:ext>
            </a:extLst>
          </p:cNvPr>
          <p:cNvGrpSpPr/>
          <p:nvPr/>
        </p:nvGrpSpPr>
        <p:grpSpPr>
          <a:xfrm>
            <a:off x="657990" y="2040319"/>
            <a:ext cx="487019" cy="487019"/>
            <a:chOff x="1282147" y="2640386"/>
            <a:chExt cx="487019" cy="487018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F8416EC-8E9B-AD49-9774-29648236BCEC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5D170DF-2BF8-694B-83F2-DB0D59382BB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EA750CDE-CED1-8643-806D-53772CDD3C6B}"/>
              </a:ext>
            </a:extLst>
          </p:cNvPr>
          <p:cNvSpPr/>
          <p:nvPr/>
        </p:nvSpPr>
        <p:spPr>
          <a:xfrm>
            <a:off x="1701597" y="204031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579FC33-0F62-0B47-96E9-3D84D614308D}"/>
              </a:ext>
            </a:extLst>
          </p:cNvPr>
          <p:cNvCxnSpPr>
            <a:stCxn id="50" idx="1"/>
          </p:cNvCxnSpPr>
          <p:nvPr/>
        </p:nvCxnSpPr>
        <p:spPr>
          <a:xfrm flipH="1">
            <a:off x="1245873" y="228382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ECA5B1B-12F9-CD4F-AB94-FE11895FAA9E}"/>
              </a:ext>
            </a:extLst>
          </p:cNvPr>
          <p:cNvGrpSpPr/>
          <p:nvPr/>
        </p:nvGrpSpPr>
        <p:grpSpPr>
          <a:xfrm>
            <a:off x="1701596" y="1000427"/>
            <a:ext cx="487019" cy="487019"/>
            <a:chOff x="2599997" y="5564256"/>
            <a:chExt cx="487018" cy="48701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AAD6FE3-5D2C-2143-8720-50EEC07434E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92BA068-FA88-D749-894D-25866144FB5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4665BED5-7A32-5148-A37C-EAE09EFF870E}"/>
              </a:ext>
            </a:extLst>
          </p:cNvPr>
          <p:cNvSpPr/>
          <p:nvPr/>
        </p:nvSpPr>
        <p:spPr>
          <a:xfrm>
            <a:off x="2598276" y="204031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FBB25D-17A1-7D43-800B-E409AFE7416D}"/>
              </a:ext>
            </a:extLst>
          </p:cNvPr>
          <p:cNvSpPr/>
          <p:nvPr/>
        </p:nvSpPr>
        <p:spPr>
          <a:xfrm>
            <a:off x="3502933" y="204031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B979B66-0722-9F4C-9F50-2634F690A3E3}"/>
              </a:ext>
            </a:extLst>
          </p:cNvPr>
          <p:cNvGrpSpPr/>
          <p:nvPr/>
        </p:nvGrpSpPr>
        <p:grpSpPr>
          <a:xfrm>
            <a:off x="3508899" y="1000427"/>
            <a:ext cx="487019" cy="487019"/>
            <a:chOff x="2599997" y="5564256"/>
            <a:chExt cx="487018" cy="487018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D0F0A49-6734-1D40-9B65-E7DCC41F422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08A26F-EF39-DE4E-9A9F-7A2FB93598D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92F926A-7EA3-164E-8C33-88B67D5E3F57}"/>
              </a:ext>
            </a:extLst>
          </p:cNvPr>
          <p:cNvGrpSpPr/>
          <p:nvPr/>
        </p:nvGrpSpPr>
        <p:grpSpPr>
          <a:xfrm>
            <a:off x="4410661" y="1000427"/>
            <a:ext cx="487019" cy="487019"/>
            <a:chOff x="2599997" y="5564256"/>
            <a:chExt cx="487018" cy="48701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537E932-235D-F741-B524-53864A98283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9E642F6-294C-0944-8577-555DC8A9E4A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FC65293-02DB-7A40-BF7E-5A9335E0CF90}"/>
              </a:ext>
            </a:extLst>
          </p:cNvPr>
          <p:cNvCxnSpPr>
            <a:cxnSpLocks/>
            <a:stCxn id="55" idx="1"/>
            <a:endCxn id="50" idx="3"/>
          </p:cNvCxnSpPr>
          <p:nvPr/>
        </p:nvCxnSpPr>
        <p:spPr>
          <a:xfrm flipH="1">
            <a:off x="2188616" y="2283828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58EAE96-6CC2-774D-892E-153A576BC3E5}"/>
              </a:ext>
            </a:extLst>
          </p:cNvPr>
          <p:cNvCxnSpPr>
            <a:cxnSpLocks/>
            <a:stCxn id="56" idx="1"/>
            <a:endCxn id="55" idx="3"/>
          </p:cNvCxnSpPr>
          <p:nvPr/>
        </p:nvCxnSpPr>
        <p:spPr>
          <a:xfrm flipH="1">
            <a:off x="3085295" y="2283827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B88832BC-520B-EB4F-BF25-7CF18705875E}"/>
              </a:ext>
            </a:extLst>
          </p:cNvPr>
          <p:cNvSpPr txBox="1"/>
          <p:nvPr/>
        </p:nvSpPr>
        <p:spPr>
          <a:xfrm>
            <a:off x="1341391" y="523545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2AF2BB-10AF-E84C-A578-D97F799412B7}"/>
              </a:ext>
            </a:extLst>
          </p:cNvPr>
          <p:cNvSpPr txBox="1"/>
          <p:nvPr/>
        </p:nvSpPr>
        <p:spPr>
          <a:xfrm>
            <a:off x="2259105" y="523545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AA0BC71-7DBC-AB47-A78A-483A789273C5}"/>
              </a:ext>
            </a:extLst>
          </p:cNvPr>
          <p:cNvSpPr txBox="1"/>
          <p:nvPr/>
        </p:nvSpPr>
        <p:spPr>
          <a:xfrm>
            <a:off x="3176819" y="523545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81B83D-40D1-4741-BE05-2EB22E28CA6B}"/>
              </a:ext>
            </a:extLst>
          </p:cNvPr>
          <p:cNvSpPr txBox="1"/>
          <p:nvPr/>
        </p:nvSpPr>
        <p:spPr>
          <a:xfrm>
            <a:off x="4094531" y="523545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9FB43C2-69EE-D346-80AD-3703EB2B5E01}"/>
              </a:ext>
            </a:extLst>
          </p:cNvPr>
          <p:cNvSpPr txBox="1"/>
          <p:nvPr/>
        </p:nvSpPr>
        <p:spPr>
          <a:xfrm>
            <a:off x="5012244" y="523545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72" name="Table 7">
            <a:extLst>
              <a:ext uri="{FF2B5EF4-FFF2-40B4-BE49-F238E27FC236}">
                <a16:creationId xmlns:a16="http://schemas.microsoft.com/office/drawing/2014/main" id="{BC76F44A-DDA4-C145-92FB-B55AA48F8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563036"/>
              </p:ext>
            </p:extLst>
          </p:nvPr>
        </p:nvGraphicFramePr>
        <p:xfrm>
          <a:off x="1473000" y="3287384"/>
          <a:ext cx="3657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73" name="Group 72">
            <a:extLst>
              <a:ext uri="{FF2B5EF4-FFF2-40B4-BE49-F238E27FC236}">
                <a16:creationId xmlns:a16="http://schemas.microsoft.com/office/drawing/2014/main" id="{A2FC28A3-CF67-B24D-BC0C-5CEB4BA0835F}"/>
              </a:ext>
            </a:extLst>
          </p:cNvPr>
          <p:cNvGrpSpPr/>
          <p:nvPr/>
        </p:nvGrpSpPr>
        <p:grpSpPr>
          <a:xfrm>
            <a:off x="657990" y="4504927"/>
            <a:ext cx="487019" cy="487019"/>
            <a:chOff x="1282147" y="2640386"/>
            <a:chExt cx="487019" cy="487018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E80841D-1C3B-0542-9831-C4132C2AA5DC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9460068-5F29-3241-A8E0-C4BEE6FA2C91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C80DE31F-676E-164A-9FF9-907AA979A1E5}"/>
              </a:ext>
            </a:extLst>
          </p:cNvPr>
          <p:cNvSpPr/>
          <p:nvPr/>
        </p:nvSpPr>
        <p:spPr>
          <a:xfrm>
            <a:off x="1701597" y="450492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AF132A9-1F4C-A341-A780-053157768D41}"/>
              </a:ext>
            </a:extLst>
          </p:cNvPr>
          <p:cNvCxnSpPr>
            <a:stCxn id="76" idx="1"/>
          </p:cNvCxnSpPr>
          <p:nvPr/>
        </p:nvCxnSpPr>
        <p:spPr>
          <a:xfrm flipH="1">
            <a:off x="1245873" y="474843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232EA18-9C01-B641-84EB-3B42DFDDEAA0}"/>
              </a:ext>
            </a:extLst>
          </p:cNvPr>
          <p:cNvGrpSpPr/>
          <p:nvPr/>
        </p:nvGrpSpPr>
        <p:grpSpPr>
          <a:xfrm>
            <a:off x="1701596" y="3465035"/>
            <a:ext cx="487019" cy="487019"/>
            <a:chOff x="2599997" y="5564256"/>
            <a:chExt cx="487018" cy="487018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E156B8C-9B50-584C-83E6-2E5A3141C93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F8E2237-DC29-074D-B6BE-DAD99820DFF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F7D0245B-1DDA-A646-979B-2E15EC0B1955}"/>
              </a:ext>
            </a:extLst>
          </p:cNvPr>
          <p:cNvSpPr/>
          <p:nvPr/>
        </p:nvSpPr>
        <p:spPr>
          <a:xfrm>
            <a:off x="2598276" y="450492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10A80EC-D241-734E-86A1-48D878BBF160}"/>
              </a:ext>
            </a:extLst>
          </p:cNvPr>
          <p:cNvSpPr/>
          <p:nvPr/>
        </p:nvSpPr>
        <p:spPr>
          <a:xfrm>
            <a:off x="3502933" y="45049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C2022189-46E2-7240-BE5A-3AB0BFEA52A8}"/>
              </a:ext>
            </a:extLst>
          </p:cNvPr>
          <p:cNvGrpSpPr/>
          <p:nvPr/>
        </p:nvGrpSpPr>
        <p:grpSpPr>
          <a:xfrm>
            <a:off x="3508899" y="3465035"/>
            <a:ext cx="487019" cy="487019"/>
            <a:chOff x="2599997" y="5564256"/>
            <a:chExt cx="487018" cy="487018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8EE7BE55-5208-7942-BFE1-CE505B1950A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A97723AA-89FF-5A48-9DE7-663A840CCC8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071FCE4-DEC6-6A4E-BD70-54C9DD0AB09C}"/>
              </a:ext>
            </a:extLst>
          </p:cNvPr>
          <p:cNvGrpSpPr/>
          <p:nvPr/>
        </p:nvGrpSpPr>
        <p:grpSpPr>
          <a:xfrm>
            <a:off x="4410661" y="3465035"/>
            <a:ext cx="487019" cy="487019"/>
            <a:chOff x="2599997" y="5564256"/>
            <a:chExt cx="487018" cy="487018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4D94DD5-49C7-904C-A2B5-BA25BCB378E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156CBC9-AF17-8444-8A60-61E41A3EB0F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44D277D-893B-654B-9480-77717C8144B4}"/>
              </a:ext>
            </a:extLst>
          </p:cNvPr>
          <p:cNvCxnSpPr>
            <a:cxnSpLocks/>
            <a:stCxn id="81" idx="1"/>
            <a:endCxn id="76" idx="3"/>
          </p:cNvCxnSpPr>
          <p:nvPr/>
        </p:nvCxnSpPr>
        <p:spPr>
          <a:xfrm flipH="1">
            <a:off x="2188616" y="4748436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1469EFA-78DC-C74A-8DEE-6D79A56D8DB7}"/>
              </a:ext>
            </a:extLst>
          </p:cNvPr>
          <p:cNvCxnSpPr>
            <a:cxnSpLocks/>
            <a:stCxn id="82" idx="1"/>
            <a:endCxn id="81" idx="3"/>
          </p:cNvCxnSpPr>
          <p:nvPr/>
        </p:nvCxnSpPr>
        <p:spPr>
          <a:xfrm flipH="1">
            <a:off x="3085295" y="4748435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987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>
            <a:extLst>
              <a:ext uri="{FF2B5EF4-FFF2-40B4-BE49-F238E27FC236}">
                <a16:creationId xmlns:a16="http://schemas.microsoft.com/office/drawing/2014/main" id="{738BC0B8-247B-E344-943D-FD2F45374695}"/>
              </a:ext>
            </a:extLst>
          </p:cNvPr>
          <p:cNvSpPr/>
          <p:nvPr/>
        </p:nvSpPr>
        <p:spPr>
          <a:xfrm>
            <a:off x="-8731996" y="-2336800"/>
            <a:ext cx="30702996" cy="1038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84E1EA07-2128-BC48-8AA0-736688F65F1E}"/>
                  </a:ext>
                </a:extLst>
              </p:cNvPr>
              <p:cNvSpPr txBox="1"/>
              <p:nvPr/>
            </p:nvSpPr>
            <p:spPr>
              <a:xfrm>
                <a:off x="-8731996" y="329004"/>
                <a:ext cx="30228019" cy="255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𝒱</m:t>
                          </m:r>
                        </m:e>
                        <m:sub>
                          <m:r>
                            <a:rPr lang="en-US" sz="16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d>
                        <m:dPr>
                          <m:ctrlPr>
                            <a:rPr lang="en-US" sz="16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    </m:t>
                          </m:r>
                        </m:e>
                      </m:d>
                      <m:r>
                        <a:rPr lang="en-US" sz="16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𝒱</m:t>
                          </m:r>
                        </m:e>
                        <m:sub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d>
                        <m:dPr>
                          <m:ctrlP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      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84E1EA07-2128-BC48-8AA0-736688F65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731996" y="329004"/>
                <a:ext cx="30228019" cy="2554545"/>
              </a:xfrm>
              <a:prstGeom prst="rect">
                <a:avLst/>
              </a:prstGeom>
              <a:blipFill>
                <a:blip r:embed="rId2"/>
                <a:stretch>
                  <a:fillRect l="-1134" t="-6897" b="-36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DE48394A-B2F2-0942-A2C5-19F92A47DB69}"/>
              </a:ext>
            </a:extLst>
          </p:cNvPr>
          <p:cNvSpPr txBox="1"/>
          <p:nvPr/>
        </p:nvSpPr>
        <p:spPr>
          <a:xfrm>
            <a:off x="-4246508" y="25763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EE49969-EC2E-5643-9720-D7A037C78189}"/>
              </a:ext>
            </a:extLst>
          </p:cNvPr>
          <p:cNvSpPr txBox="1"/>
          <p:nvPr/>
        </p:nvSpPr>
        <p:spPr>
          <a:xfrm>
            <a:off x="-3328794" y="25763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DE53D05-65FE-E840-99E5-48A9DB99E384}"/>
              </a:ext>
            </a:extLst>
          </p:cNvPr>
          <p:cNvSpPr txBox="1"/>
          <p:nvPr/>
        </p:nvSpPr>
        <p:spPr>
          <a:xfrm>
            <a:off x="-2411080" y="25763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EA29F19-1E88-7E42-8669-5848C1830401}"/>
              </a:ext>
            </a:extLst>
          </p:cNvPr>
          <p:cNvSpPr txBox="1"/>
          <p:nvPr/>
        </p:nvSpPr>
        <p:spPr>
          <a:xfrm>
            <a:off x="-1493368" y="25763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6142C54-2B21-0144-B148-300835E5F295}"/>
              </a:ext>
            </a:extLst>
          </p:cNvPr>
          <p:cNvSpPr txBox="1"/>
          <p:nvPr/>
        </p:nvSpPr>
        <p:spPr>
          <a:xfrm>
            <a:off x="-575655" y="25763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2E6B5DE-DFEA-E548-9997-E5E2E618A204}"/>
              </a:ext>
            </a:extLst>
          </p:cNvPr>
          <p:cNvSpPr txBox="1"/>
          <p:nvPr/>
        </p:nvSpPr>
        <p:spPr>
          <a:xfrm>
            <a:off x="342057" y="257632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B7C9562-FCD4-FB49-8AEC-1E0507C71A84}"/>
              </a:ext>
            </a:extLst>
          </p:cNvPr>
          <p:cNvSpPr txBox="1"/>
          <p:nvPr/>
        </p:nvSpPr>
        <p:spPr>
          <a:xfrm>
            <a:off x="1259771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B189018-5052-804C-8233-1A0498A44E86}"/>
              </a:ext>
            </a:extLst>
          </p:cNvPr>
          <p:cNvSpPr txBox="1"/>
          <p:nvPr/>
        </p:nvSpPr>
        <p:spPr>
          <a:xfrm>
            <a:off x="2177483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graphicFrame>
        <p:nvGraphicFramePr>
          <p:cNvPr id="78" name="Table 7">
            <a:extLst>
              <a:ext uri="{FF2B5EF4-FFF2-40B4-BE49-F238E27FC236}">
                <a16:creationId xmlns:a16="http://schemas.microsoft.com/office/drawing/2014/main" id="{65938260-DE26-714D-9C65-695C3A85D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437393"/>
              </p:ext>
            </p:extLst>
          </p:nvPr>
        </p:nvGraphicFramePr>
        <p:xfrm>
          <a:off x="-4114899" y="628254"/>
          <a:ext cx="8229798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2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642612832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49570827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79" name="Group 78">
            <a:extLst>
              <a:ext uri="{FF2B5EF4-FFF2-40B4-BE49-F238E27FC236}">
                <a16:creationId xmlns:a16="http://schemas.microsoft.com/office/drawing/2014/main" id="{4ABF3BBB-C947-1B45-AA46-BEBB16353CE8}"/>
              </a:ext>
            </a:extLst>
          </p:cNvPr>
          <p:cNvGrpSpPr/>
          <p:nvPr/>
        </p:nvGrpSpPr>
        <p:grpSpPr>
          <a:xfrm>
            <a:off x="-4929909" y="1845797"/>
            <a:ext cx="487019" cy="487019"/>
            <a:chOff x="1282147" y="2640386"/>
            <a:chExt cx="487019" cy="48701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4DACFA2-B842-694B-B7B7-1585AE3C867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8A886877-85E4-6441-9DD0-206260E96DD9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927DE89C-23E0-F24B-9C5C-1F09886AA01E}"/>
              </a:ext>
            </a:extLst>
          </p:cNvPr>
          <p:cNvSpPr/>
          <p:nvPr/>
        </p:nvSpPr>
        <p:spPr>
          <a:xfrm>
            <a:off x="-3886302" y="184579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7143770-8C2D-004A-9D8E-E2D6FD89B21B}"/>
              </a:ext>
            </a:extLst>
          </p:cNvPr>
          <p:cNvCxnSpPr>
            <a:stCxn id="82" idx="1"/>
          </p:cNvCxnSpPr>
          <p:nvPr/>
        </p:nvCxnSpPr>
        <p:spPr>
          <a:xfrm flipH="1">
            <a:off x="-4342026" y="208930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71073B8-4951-B041-902F-F069F866C4EA}"/>
              </a:ext>
            </a:extLst>
          </p:cNvPr>
          <p:cNvGrpSpPr/>
          <p:nvPr/>
        </p:nvGrpSpPr>
        <p:grpSpPr>
          <a:xfrm>
            <a:off x="-3886303" y="805905"/>
            <a:ext cx="487019" cy="487019"/>
            <a:chOff x="2599997" y="5564256"/>
            <a:chExt cx="487018" cy="48701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E8373D18-F9D1-CA45-8D03-10465DF684D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20795CD-04E9-194F-AD42-D744BF027D3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E236868C-D76A-AC4C-9CB1-DF6822207AE8}"/>
              </a:ext>
            </a:extLst>
          </p:cNvPr>
          <p:cNvSpPr/>
          <p:nvPr/>
        </p:nvSpPr>
        <p:spPr>
          <a:xfrm>
            <a:off x="-2989623" y="184579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2E7830F-C957-8E47-95B0-5AC35AF9D21A}"/>
              </a:ext>
            </a:extLst>
          </p:cNvPr>
          <p:cNvSpPr/>
          <p:nvPr/>
        </p:nvSpPr>
        <p:spPr>
          <a:xfrm>
            <a:off x="-2084966" y="184579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093A3C0-0123-2148-A2EA-6147D89343FE}"/>
              </a:ext>
            </a:extLst>
          </p:cNvPr>
          <p:cNvSpPr/>
          <p:nvPr/>
        </p:nvSpPr>
        <p:spPr>
          <a:xfrm>
            <a:off x="-1159858" y="18457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5228D1F-2F76-3F49-A2CE-82839F2282FD}"/>
              </a:ext>
            </a:extLst>
          </p:cNvPr>
          <p:cNvSpPr/>
          <p:nvPr/>
        </p:nvSpPr>
        <p:spPr>
          <a:xfrm>
            <a:off x="-234750" y="18457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823C1EC-81A8-1B40-BFBF-7D87C15849C8}"/>
              </a:ext>
            </a:extLst>
          </p:cNvPr>
          <p:cNvGrpSpPr/>
          <p:nvPr/>
        </p:nvGrpSpPr>
        <p:grpSpPr>
          <a:xfrm>
            <a:off x="-234750" y="805904"/>
            <a:ext cx="487019" cy="487019"/>
            <a:chOff x="2599997" y="5564256"/>
            <a:chExt cx="487018" cy="487018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0E4E29D0-E863-714B-B114-592605824A0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05D8AC79-0E05-A44E-8FFA-C5CB93FF7E3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BF258E2-4E46-B64D-925D-3C1CFD3AE3AC}"/>
              </a:ext>
            </a:extLst>
          </p:cNvPr>
          <p:cNvGrpSpPr/>
          <p:nvPr/>
        </p:nvGrpSpPr>
        <p:grpSpPr>
          <a:xfrm>
            <a:off x="667012" y="805904"/>
            <a:ext cx="487019" cy="487019"/>
            <a:chOff x="2599997" y="5564256"/>
            <a:chExt cx="487018" cy="487018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492492FB-3414-8848-886D-57CBEC38FA1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5E00E9D-2551-F54C-9C91-BCC4421457C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FE0FE7F-0703-2248-9B48-E385F38F7232}"/>
              </a:ext>
            </a:extLst>
          </p:cNvPr>
          <p:cNvGrpSpPr/>
          <p:nvPr/>
        </p:nvGrpSpPr>
        <p:grpSpPr>
          <a:xfrm>
            <a:off x="2515041" y="805905"/>
            <a:ext cx="487019" cy="487019"/>
            <a:chOff x="2599997" y="5564256"/>
            <a:chExt cx="487018" cy="487018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4AD12BCE-2DC3-BB48-8D69-8CDFCB5AF5D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0D8E8E5B-B80E-C040-96E8-3C188B175ED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B7B536D-4644-D849-A6F1-F9C3652FA55E}"/>
              </a:ext>
            </a:extLst>
          </p:cNvPr>
          <p:cNvCxnSpPr>
            <a:cxnSpLocks/>
            <a:stCxn id="87" idx="1"/>
            <a:endCxn id="82" idx="3"/>
          </p:cNvCxnSpPr>
          <p:nvPr/>
        </p:nvCxnSpPr>
        <p:spPr>
          <a:xfrm flipH="1">
            <a:off x="-3399283" y="2089306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BFD67E2-D9E9-0B4D-9087-E7309B77A06D}"/>
              </a:ext>
            </a:extLst>
          </p:cNvPr>
          <p:cNvCxnSpPr>
            <a:cxnSpLocks/>
            <a:stCxn id="88" idx="1"/>
            <a:endCxn id="87" idx="3"/>
          </p:cNvCxnSpPr>
          <p:nvPr/>
        </p:nvCxnSpPr>
        <p:spPr>
          <a:xfrm flipH="1">
            <a:off x="-2502604" y="2089305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D7662ABF-4D9A-7D4C-B719-2757EA8F6D70}"/>
              </a:ext>
            </a:extLst>
          </p:cNvPr>
          <p:cNvCxnSpPr>
            <a:cxnSpLocks/>
            <a:stCxn id="89" idx="1"/>
          </p:cNvCxnSpPr>
          <p:nvPr/>
        </p:nvCxnSpPr>
        <p:spPr>
          <a:xfrm flipH="1">
            <a:off x="-1597947" y="2089304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B115E1F-F157-C148-9CB4-940B87E7F4A7}"/>
              </a:ext>
            </a:extLst>
          </p:cNvPr>
          <p:cNvCxnSpPr>
            <a:cxnSpLocks/>
            <a:stCxn id="90" idx="1"/>
            <a:endCxn id="89" idx="3"/>
          </p:cNvCxnSpPr>
          <p:nvPr/>
        </p:nvCxnSpPr>
        <p:spPr>
          <a:xfrm flipH="1">
            <a:off x="-672839" y="2089304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D9D7748-D0DD-2847-AE79-7AFA57C6798B}"/>
              </a:ext>
            </a:extLst>
          </p:cNvPr>
          <p:cNvGrpSpPr/>
          <p:nvPr/>
        </p:nvGrpSpPr>
        <p:grpSpPr>
          <a:xfrm>
            <a:off x="3416803" y="805904"/>
            <a:ext cx="487019" cy="487019"/>
            <a:chOff x="2599997" y="5564256"/>
            <a:chExt cx="487018" cy="487018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0EB0618-A2F2-2E43-91FB-741CBD2B8F1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9314483-BA3C-244A-BFF7-08F4412E7CB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AAF2725-8B68-444D-B648-8B9A22433C70}"/>
              </a:ext>
            </a:extLst>
          </p:cNvPr>
          <p:cNvSpPr/>
          <p:nvPr/>
        </p:nvSpPr>
        <p:spPr>
          <a:xfrm>
            <a:off x="667011" y="18455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6B827D4-D5BB-5241-8B21-C2F3D09DF8C7}"/>
              </a:ext>
            </a:extLst>
          </p:cNvPr>
          <p:cNvSpPr/>
          <p:nvPr/>
        </p:nvSpPr>
        <p:spPr>
          <a:xfrm>
            <a:off x="1568773" y="18455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9EC8CE62-629F-394E-916C-1E82F3F2F765}"/>
              </a:ext>
            </a:extLst>
          </p:cNvPr>
          <p:cNvCxnSpPr>
            <a:cxnSpLocks/>
            <a:stCxn id="107" idx="1"/>
            <a:endCxn id="90" idx="3"/>
          </p:cNvCxnSpPr>
          <p:nvPr/>
        </p:nvCxnSpPr>
        <p:spPr>
          <a:xfrm flipH="1">
            <a:off x="252269" y="2089035"/>
            <a:ext cx="414742" cy="26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0156515D-D25F-FC43-89D9-21716D4B6FE8}"/>
              </a:ext>
            </a:extLst>
          </p:cNvPr>
          <p:cNvCxnSpPr>
            <a:cxnSpLocks/>
            <a:stCxn id="108" idx="1"/>
            <a:endCxn id="107" idx="3"/>
          </p:cNvCxnSpPr>
          <p:nvPr/>
        </p:nvCxnSpPr>
        <p:spPr>
          <a:xfrm flipH="1">
            <a:off x="1154030" y="2089035"/>
            <a:ext cx="41474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922CFE57-17C7-2B4D-9B0B-5C2CAFBEB723}"/>
              </a:ext>
            </a:extLst>
          </p:cNvPr>
          <p:cNvSpPr txBox="1"/>
          <p:nvPr/>
        </p:nvSpPr>
        <p:spPr>
          <a:xfrm>
            <a:off x="3095194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020731B-9FAF-424C-A7CB-373FF489A8BD}"/>
              </a:ext>
            </a:extLst>
          </p:cNvPr>
          <p:cNvSpPr txBox="1"/>
          <p:nvPr/>
        </p:nvSpPr>
        <p:spPr>
          <a:xfrm>
            <a:off x="3977001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03B787E-F614-B048-B27C-108B9BBB7FE8}"/>
              </a:ext>
            </a:extLst>
          </p:cNvPr>
          <p:cNvSpPr txBox="1"/>
          <p:nvPr/>
        </p:nvSpPr>
        <p:spPr>
          <a:xfrm>
            <a:off x="12257740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9C5C864-5759-694A-AF72-0E8C3019F907}"/>
              </a:ext>
            </a:extLst>
          </p:cNvPr>
          <p:cNvSpPr txBox="1"/>
          <p:nvPr/>
        </p:nvSpPr>
        <p:spPr>
          <a:xfrm>
            <a:off x="13175454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D154C9D-656D-C04D-9017-83C7D6151313}"/>
              </a:ext>
            </a:extLst>
          </p:cNvPr>
          <p:cNvSpPr txBox="1"/>
          <p:nvPr/>
        </p:nvSpPr>
        <p:spPr>
          <a:xfrm>
            <a:off x="14093168" y="25763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499D51D-9BFF-C64F-BE77-96B96119B9EC}"/>
              </a:ext>
            </a:extLst>
          </p:cNvPr>
          <p:cNvSpPr txBox="1"/>
          <p:nvPr/>
        </p:nvSpPr>
        <p:spPr>
          <a:xfrm>
            <a:off x="15010880" y="25763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7CE7A0D-C790-C542-9561-3D2E131E30DC}"/>
              </a:ext>
            </a:extLst>
          </p:cNvPr>
          <p:cNvSpPr txBox="1"/>
          <p:nvPr/>
        </p:nvSpPr>
        <p:spPr>
          <a:xfrm>
            <a:off x="15928593" y="25763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EFAA76B-A454-284B-A0FE-49F34F454411}"/>
              </a:ext>
            </a:extLst>
          </p:cNvPr>
          <p:cNvSpPr txBox="1"/>
          <p:nvPr/>
        </p:nvSpPr>
        <p:spPr>
          <a:xfrm>
            <a:off x="16846305" y="257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84B3D03-BC96-8647-98E1-A98E7362ECC4}"/>
              </a:ext>
            </a:extLst>
          </p:cNvPr>
          <p:cNvSpPr txBox="1"/>
          <p:nvPr/>
        </p:nvSpPr>
        <p:spPr>
          <a:xfrm>
            <a:off x="17764019" y="2576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0D58BA5-826F-B94D-A4C2-AA35F4A38ADD}"/>
              </a:ext>
            </a:extLst>
          </p:cNvPr>
          <p:cNvSpPr txBox="1"/>
          <p:nvPr/>
        </p:nvSpPr>
        <p:spPr>
          <a:xfrm>
            <a:off x="18681731" y="2576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graphicFrame>
        <p:nvGraphicFramePr>
          <p:cNvPr id="121" name="Table 7">
            <a:extLst>
              <a:ext uri="{FF2B5EF4-FFF2-40B4-BE49-F238E27FC236}">
                <a16:creationId xmlns:a16="http://schemas.microsoft.com/office/drawing/2014/main" id="{DD5ABD3B-8BD9-3D42-BD78-441300AD9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13586"/>
              </p:ext>
            </p:extLst>
          </p:nvPr>
        </p:nvGraphicFramePr>
        <p:xfrm>
          <a:off x="12389349" y="628249"/>
          <a:ext cx="7315376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2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642612832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26621DD-8215-B446-932E-BF6AD16D88A9}"/>
              </a:ext>
            </a:extLst>
          </p:cNvPr>
          <p:cNvGrpSpPr/>
          <p:nvPr/>
        </p:nvGrpSpPr>
        <p:grpSpPr>
          <a:xfrm>
            <a:off x="11574339" y="1845792"/>
            <a:ext cx="487019" cy="487019"/>
            <a:chOff x="1282147" y="2640386"/>
            <a:chExt cx="487019" cy="487018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883AF945-6716-4246-865A-D4B65F86EAF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451B3CA0-FEAD-D748-A5AE-842ABF001A1C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29C647E-A962-CA4E-A968-9FAA6F7D3671}"/>
              </a:ext>
            </a:extLst>
          </p:cNvPr>
          <p:cNvSpPr/>
          <p:nvPr/>
        </p:nvSpPr>
        <p:spPr>
          <a:xfrm>
            <a:off x="12617946" y="18457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69AF6F46-202E-A647-AA95-CD6D8B8BE85F}"/>
              </a:ext>
            </a:extLst>
          </p:cNvPr>
          <p:cNvCxnSpPr>
            <a:stCxn id="125" idx="1"/>
          </p:cNvCxnSpPr>
          <p:nvPr/>
        </p:nvCxnSpPr>
        <p:spPr>
          <a:xfrm flipH="1">
            <a:off x="12162222" y="2089301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0A86A89B-56B5-4B48-9915-97EC245F5674}"/>
              </a:ext>
            </a:extLst>
          </p:cNvPr>
          <p:cNvGrpSpPr/>
          <p:nvPr/>
        </p:nvGrpSpPr>
        <p:grpSpPr>
          <a:xfrm>
            <a:off x="12617945" y="805900"/>
            <a:ext cx="487019" cy="487019"/>
            <a:chOff x="2599997" y="5564256"/>
            <a:chExt cx="487018" cy="487018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71774B1-9FD1-164A-AE48-10D0EA27C37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8EC89A49-B38C-B44D-A085-65C9647CA7A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18432BA-8924-8343-A14F-A4ECF88C75F1}"/>
              </a:ext>
            </a:extLst>
          </p:cNvPr>
          <p:cNvSpPr/>
          <p:nvPr/>
        </p:nvSpPr>
        <p:spPr>
          <a:xfrm>
            <a:off x="13514625" y="184579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0485818-0B55-0745-8A7F-0CC71498F3A7}"/>
              </a:ext>
            </a:extLst>
          </p:cNvPr>
          <p:cNvSpPr/>
          <p:nvPr/>
        </p:nvSpPr>
        <p:spPr>
          <a:xfrm>
            <a:off x="14419282" y="184579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42A7628-2EE0-E149-8077-C780519E0944}"/>
              </a:ext>
            </a:extLst>
          </p:cNvPr>
          <p:cNvSpPr/>
          <p:nvPr/>
        </p:nvSpPr>
        <p:spPr>
          <a:xfrm>
            <a:off x="15344390" y="184578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B081F67-3BD0-A943-AC24-96DDB3712305}"/>
              </a:ext>
            </a:extLst>
          </p:cNvPr>
          <p:cNvSpPr/>
          <p:nvPr/>
        </p:nvSpPr>
        <p:spPr>
          <a:xfrm>
            <a:off x="16269498" y="184578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10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B3921782-2080-2146-87D3-8173D363787A}"/>
              </a:ext>
            </a:extLst>
          </p:cNvPr>
          <p:cNvGrpSpPr/>
          <p:nvPr/>
        </p:nvGrpSpPr>
        <p:grpSpPr>
          <a:xfrm>
            <a:off x="16269498" y="805899"/>
            <a:ext cx="487019" cy="487019"/>
            <a:chOff x="2599997" y="5564256"/>
            <a:chExt cx="487018" cy="487018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4CE5F47C-6188-ED47-BB6D-16EAB0AF48B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26F9E653-94CE-F142-A197-438EFCBD7B7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69BE1801-98EE-464C-A0C1-075557ED453B}"/>
              </a:ext>
            </a:extLst>
          </p:cNvPr>
          <p:cNvGrpSpPr/>
          <p:nvPr/>
        </p:nvGrpSpPr>
        <p:grpSpPr>
          <a:xfrm>
            <a:off x="17171260" y="805899"/>
            <a:ext cx="487019" cy="487019"/>
            <a:chOff x="2599997" y="5564256"/>
            <a:chExt cx="487018" cy="487018"/>
          </a:xfrm>
        </p:grpSpPr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1CEF1E2C-4747-ED49-ADE5-4E193ACE609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FC85C55-2E1C-B247-8780-0A74AEEC879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AF91BBB0-C01E-7C47-83AB-4815D39C550F}"/>
              </a:ext>
            </a:extLst>
          </p:cNvPr>
          <p:cNvGrpSpPr/>
          <p:nvPr/>
        </p:nvGrpSpPr>
        <p:grpSpPr>
          <a:xfrm>
            <a:off x="18074932" y="805899"/>
            <a:ext cx="487019" cy="487019"/>
            <a:chOff x="2599997" y="5564256"/>
            <a:chExt cx="487018" cy="487018"/>
          </a:xfrm>
        </p:grpSpPr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45629419-2860-2449-8F8B-3133B6A6AA9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73315FBB-7687-AF4C-8270-CD828802E30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53F325AE-3508-B240-99B0-6EBB0FE2582E}"/>
              </a:ext>
            </a:extLst>
          </p:cNvPr>
          <p:cNvCxnSpPr>
            <a:cxnSpLocks/>
            <a:stCxn id="130" idx="1"/>
            <a:endCxn id="125" idx="3"/>
          </p:cNvCxnSpPr>
          <p:nvPr/>
        </p:nvCxnSpPr>
        <p:spPr>
          <a:xfrm flipH="1">
            <a:off x="13104965" y="2089301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B99B8C24-AD28-9F4E-ADA2-59AC162566F8}"/>
              </a:ext>
            </a:extLst>
          </p:cNvPr>
          <p:cNvCxnSpPr>
            <a:cxnSpLocks/>
            <a:stCxn id="131" idx="1"/>
            <a:endCxn id="130" idx="3"/>
          </p:cNvCxnSpPr>
          <p:nvPr/>
        </p:nvCxnSpPr>
        <p:spPr>
          <a:xfrm flipH="1">
            <a:off x="14001644" y="2089300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0F5F8D51-A370-4248-8D9A-F5109D238297}"/>
              </a:ext>
            </a:extLst>
          </p:cNvPr>
          <p:cNvCxnSpPr>
            <a:cxnSpLocks/>
            <a:stCxn id="132" idx="1"/>
          </p:cNvCxnSpPr>
          <p:nvPr/>
        </p:nvCxnSpPr>
        <p:spPr>
          <a:xfrm flipH="1">
            <a:off x="14906301" y="2089299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3BEDA74E-A65E-DB40-84F4-4A154EBACD27}"/>
              </a:ext>
            </a:extLst>
          </p:cNvPr>
          <p:cNvCxnSpPr>
            <a:cxnSpLocks/>
            <a:stCxn id="133" idx="1"/>
            <a:endCxn id="132" idx="3"/>
          </p:cNvCxnSpPr>
          <p:nvPr/>
        </p:nvCxnSpPr>
        <p:spPr>
          <a:xfrm flipH="1">
            <a:off x="15831409" y="2089299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D6A49026-8797-D845-9014-2BF35817DBAB}"/>
              </a:ext>
            </a:extLst>
          </p:cNvPr>
          <p:cNvGrpSpPr/>
          <p:nvPr/>
        </p:nvGrpSpPr>
        <p:grpSpPr>
          <a:xfrm>
            <a:off x="18976694" y="805898"/>
            <a:ext cx="487019" cy="487019"/>
            <a:chOff x="2599997" y="5564256"/>
            <a:chExt cx="487018" cy="487018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62E7391E-4537-3047-B359-1C6B4254F35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71B72A9C-723A-E347-8C8B-11E2AA29EDE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AC9FCBA-27BC-054A-B2C3-7AA9CB67522B}"/>
              </a:ext>
            </a:extLst>
          </p:cNvPr>
          <p:cNvSpPr/>
          <p:nvPr/>
        </p:nvSpPr>
        <p:spPr>
          <a:xfrm>
            <a:off x="17171259" y="184552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FD9D016A-5A26-A846-B18A-949ACDF038AB}"/>
              </a:ext>
            </a:extLst>
          </p:cNvPr>
          <p:cNvSpPr/>
          <p:nvPr/>
        </p:nvSpPr>
        <p:spPr>
          <a:xfrm>
            <a:off x="18073021" y="184552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12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18E5136F-8030-B74E-8B56-CD96D972722A}"/>
              </a:ext>
            </a:extLst>
          </p:cNvPr>
          <p:cNvCxnSpPr>
            <a:cxnSpLocks/>
            <a:stCxn id="150" idx="1"/>
            <a:endCxn id="133" idx="3"/>
          </p:cNvCxnSpPr>
          <p:nvPr/>
        </p:nvCxnSpPr>
        <p:spPr>
          <a:xfrm flipH="1">
            <a:off x="16756517" y="2089030"/>
            <a:ext cx="414742" cy="26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0EBFE56B-351B-B940-9791-C79BEFBD7066}"/>
              </a:ext>
            </a:extLst>
          </p:cNvPr>
          <p:cNvCxnSpPr>
            <a:cxnSpLocks/>
            <a:stCxn id="151" idx="1"/>
            <a:endCxn id="150" idx="3"/>
          </p:cNvCxnSpPr>
          <p:nvPr/>
        </p:nvCxnSpPr>
        <p:spPr>
          <a:xfrm flipH="1">
            <a:off x="17658278" y="2089030"/>
            <a:ext cx="41474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A5461814-36D9-5E4F-AC8C-DFEE45159F35}"/>
              </a:ext>
            </a:extLst>
          </p:cNvPr>
          <p:cNvSpPr txBox="1"/>
          <p:nvPr/>
        </p:nvSpPr>
        <p:spPr>
          <a:xfrm>
            <a:off x="19599442" y="2576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155" name="Down Arrow 154">
            <a:extLst>
              <a:ext uri="{FF2B5EF4-FFF2-40B4-BE49-F238E27FC236}">
                <a16:creationId xmlns:a16="http://schemas.microsoft.com/office/drawing/2014/main" id="{B5436012-9A8A-604F-9FC8-16300B00683B}"/>
              </a:ext>
            </a:extLst>
          </p:cNvPr>
          <p:cNvSpPr/>
          <p:nvPr/>
        </p:nvSpPr>
        <p:spPr>
          <a:xfrm rot="10800000">
            <a:off x="6500704" y="2332539"/>
            <a:ext cx="687132" cy="1169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6B40E668-D3A0-304D-B716-0D97A482A5C1}"/>
                  </a:ext>
                </a:extLst>
              </p:cNvPr>
              <p:cNvSpPr txBox="1"/>
              <p:nvPr/>
            </p:nvSpPr>
            <p:spPr>
              <a:xfrm>
                <a:off x="-1937736" y="3702697"/>
                <a:ext cx="17564011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>
                    <a:latin typeface="Times" pitchFamily="2" charset="0"/>
                  </a:rPr>
                  <a:t>Assumption: An optimal strategy guarantees that all attacker blocks </a:t>
                </a:r>
                <a14:m>
                  <m:oMath xmlns:m="http://schemas.openxmlformats.org/officeDocument/2006/math"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r>
                  <a:rPr lang="en-US" sz="5400" dirty="0">
                    <a:latin typeface="Times" pitchFamily="2" charset="0"/>
                  </a:rPr>
                  <a:t> will be published in the same publish action.</a:t>
                </a:r>
              </a:p>
            </p:txBody>
          </p:sp>
        </mc:Choice>
        <mc:Fallback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6B40E668-D3A0-304D-B716-0D97A482A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37736" y="3702697"/>
                <a:ext cx="17564011" cy="1754326"/>
              </a:xfrm>
              <a:prstGeom prst="rect">
                <a:avLst/>
              </a:prstGeom>
              <a:blipFill>
                <a:blip r:embed="rId3"/>
                <a:stretch>
                  <a:fillRect l="-1879" t="-9353" b="-20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983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F674C2-6F34-0B4A-9682-7770C5D5D5FB}"/>
              </a:ext>
            </a:extLst>
          </p:cNvPr>
          <p:cNvSpPr txBox="1"/>
          <p:nvPr/>
        </p:nvSpPr>
        <p:spPr>
          <a:xfrm>
            <a:off x="2243192" y="47861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24DFBE-D67C-0E46-A5A2-84D311DD9BDC}"/>
              </a:ext>
            </a:extLst>
          </p:cNvPr>
          <p:cNvSpPr txBox="1"/>
          <p:nvPr/>
        </p:nvSpPr>
        <p:spPr>
          <a:xfrm>
            <a:off x="3160906" y="47861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E5F063-FB13-5C42-9154-1C7DFF8640BB}"/>
              </a:ext>
            </a:extLst>
          </p:cNvPr>
          <p:cNvSpPr txBox="1"/>
          <p:nvPr/>
        </p:nvSpPr>
        <p:spPr>
          <a:xfrm>
            <a:off x="4078620" y="47861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EC5792-067F-DD46-A92E-4EC46C28797B}"/>
              </a:ext>
            </a:extLst>
          </p:cNvPr>
          <p:cNvSpPr txBox="1"/>
          <p:nvPr/>
        </p:nvSpPr>
        <p:spPr>
          <a:xfrm>
            <a:off x="4996332" y="47861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CDC115-5BF1-9B40-9A4A-A0ED1509EB3A}"/>
              </a:ext>
            </a:extLst>
          </p:cNvPr>
          <p:cNvSpPr txBox="1"/>
          <p:nvPr/>
        </p:nvSpPr>
        <p:spPr>
          <a:xfrm>
            <a:off x="5914045" y="47861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AD9042-2ED5-4E40-A333-E5395E3125CB}"/>
              </a:ext>
            </a:extLst>
          </p:cNvPr>
          <p:cNvSpPr txBox="1"/>
          <p:nvPr/>
        </p:nvSpPr>
        <p:spPr>
          <a:xfrm>
            <a:off x="6831757" y="478612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DF20C8-DACE-144E-A398-60F3E175F9CC}"/>
              </a:ext>
            </a:extLst>
          </p:cNvPr>
          <p:cNvSpPr txBox="1"/>
          <p:nvPr/>
        </p:nvSpPr>
        <p:spPr>
          <a:xfrm>
            <a:off x="7749471" y="47861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55C0E-FD3E-384E-83F2-B23A0BB56153}"/>
              </a:ext>
            </a:extLst>
          </p:cNvPr>
          <p:cNvSpPr txBox="1"/>
          <p:nvPr/>
        </p:nvSpPr>
        <p:spPr>
          <a:xfrm>
            <a:off x="8667183" y="47861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BB79A172-F961-A24E-81D7-535E2C20C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12465"/>
              </p:ext>
            </p:extLst>
          </p:nvPr>
        </p:nvGraphicFramePr>
        <p:xfrm>
          <a:off x="2374801" y="2838054"/>
          <a:ext cx="6400954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2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30822176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E7663-5E35-5440-AB76-5246BF89C170}"/>
              </a:ext>
            </a:extLst>
          </p:cNvPr>
          <p:cNvGrpSpPr/>
          <p:nvPr/>
        </p:nvGrpSpPr>
        <p:grpSpPr>
          <a:xfrm>
            <a:off x="1559791" y="4055597"/>
            <a:ext cx="487019" cy="487019"/>
            <a:chOff x="1282147" y="2640386"/>
            <a:chExt cx="487019" cy="48701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9BE1AC-B95E-9C4B-9A68-71F1248E7F70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5459901-0FC8-B947-B7C6-D694DD3A6A30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AC96BDBC-19AF-1D44-9F82-76AC3E20B92B}"/>
              </a:ext>
            </a:extLst>
          </p:cNvPr>
          <p:cNvSpPr/>
          <p:nvPr/>
        </p:nvSpPr>
        <p:spPr>
          <a:xfrm>
            <a:off x="2603398" y="405559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537C4F0-1D2F-8146-B2E7-0FC03CAB7A8B}"/>
              </a:ext>
            </a:extLst>
          </p:cNvPr>
          <p:cNvCxnSpPr>
            <a:stCxn id="16" idx="1"/>
          </p:cNvCxnSpPr>
          <p:nvPr/>
        </p:nvCxnSpPr>
        <p:spPr>
          <a:xfrm flipH="1">
            <a:off x="2147674" y="4299106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1D42B7C-6AA5-F94D-B8DA-2B433CAB7219}"/>
              </a:ext>
            </a:extLst>
          </p:cNvPr>
          <p:cNvGrpSpPr/>
          <p:nvPr/>
        </p:nvGrpSpPr>
        <p:grpSpPr>
          <a:xfrm>
            <a:off x="2603397" y="3015705"/>
            <a:ext cx="487019" cy="487019"/>
            <a:chOff x="2599997" y="5564256"/>
            <a:chExt cx="487018" cy="48701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0FF64B4-900C-B84F-8B30-3570CCC9605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F39599D-D6BC-4041-8E91-B2ECDF3C7AC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130C9736-BC9B-BD4A-B705-26C6D9C2FC07}"/>
              </a:ext>
            </a:extLst>
          </p:cNvPr>
          <p:cNvSpPr/>
          <p:nvPr/>
        </p:nvSpPr>
        <p:spPr>
          <a:xfrm>
            <a:off x="3500077" y="405559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0704C6-354C-5044-8DAE-313EF14844E1}"/>
              </a:ext>
            </a:extLst>
          </p:cNvPr>
          <p:cNvSpPr/>
          <p:nvPr/>
        </p:nvSpPr>
        <p:spPr>
          <a:xfrm>
            <a:off x="4404734" y="405559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FC039D-E029-8245-ABAF-5C1335686EDA}"/>
              </a:ext>
            </a:extLst>
          </p:cNvPr>
          <p:cNvSpPr/>
          <p:nvPr/>
        </p:nvSpPr>
        <p:spPr>
          <a:xfrm>
            <a:off x="5329842" y="40555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C62450-047D-BF4A-B54C-E71CCB096F29}"/>
              </a:ext>
            </a:extLst>
          </p:cNvPr>
          <p:cNvSpPr/>
          <p:nvPr/>
        </p:nvSpPr>
        <p:spPr>
          <a:xfrm>
            <a:off x="6254950" y="40555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D5B199A-3F52-3D41-ABFB-1B35C0FFA9EB}"/>
              </a:ext>
            </a:extLst>
          </p:cNvPr>
          <p:cNvGrpSpPr/>
          <p:nvPr/>
        </p:nvGrpSpPr>
        <p:grpSpPr>
          <a:xfrm>
            <a:off x="4404734" y="3015704"/>
            <a:ext cx="487019" cy="487019"/>
            <a:chOff x="2599997" y="5564256"/>
            <a:chExt cx="487018" cy="48701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E711323-B4A8-1541-99FA-750E3584F21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2B42F9B-AFDA-7248-9F05-177D085422D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DF8B410-8C75-4D46-9A96-8AA4291F9018}"/>
              </a:ext>
            </a:extLst>
          </p:cNvPr>
          <p:cNvGrpSpPr/>
          <p:nvPr/>
        </p:nvGrpSpPr>
        <p:grpSpPr>
          <a:xfrm>
            <a:off x="6254950" y="3015704"/>
            <a:ext cx="487019" cy="487019"/>
            <a:chOff x="2599997" y="5564256"/>
            <a:chExt cx="487018" cy="48701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2CBD21D-F68C-A94C-8928-9C6B89DB97F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96759F1-60E1-9343-8460-01DBA9DA0FD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D416C1C-A70C-E644-BE78-575BF9FDD274}"/>
              </a:ext>
            </a:extLst>
          </p:cNvPr>
          <p:cNvGrpSpPr/>
          <p:nvPr/>
        </p:nvGrpSpPr>
        <p:grpSpPr>
          <a:xfrm>
            <a:off x="7156710" y="3015704"/>
            <a:ext cx="487019" cy="487019"/>
            <a:chOff x="2599997" y="5564256"/>
            <a:chExt cx="487018" cy="48701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9F1A1B9-B8B8-7048-873F-AB706B5AB413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9DC7F63-8172-284C-8C0F-368A600A7BB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88EDAF9-C517-BF40-BC36-DA4908A5DC52}"/>
              </a:ext>
            </a:extLst>
          </p:cNvPr>
          <p:cNvCxnSpPr>
            <a:cxnSpLocks/>
            <a:stCxn id="21" idx="1"/>
            <a:endCxn id="16" idx="3"/>
          </p:cNvCxnSpPr>
          <p:nvPr/>
        </p:nvCxnSpPr>
        <p:spPr>
          <a:xfrm flipH="1">
            <a:off x="3090417" y="4299106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A39479-D6EC-6449-9E6A-A2D67DA185EB}"/>
              </a:ext>
            </a:extLst>
          </p:cNvPr>
          <p:cNvCxnSpPr>
            <a:cxnSpLocks/>
            <a:stCxn id="22" idx="1"/>
            <a:endCxn id="21" idx="3"/>
          </p:cNvCxnSpPr>
          <p:nvPr/>
        </p:nvCxnSpPr>
        <p:spPr>
          <a:xfrm flipH="1">
            <a:off x="3987096" y="4299105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950E87D-DF1B-AF4F-AA0E-91C1813BA684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891753" y="4299104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D1ADA45-3643-FE4E-A13F-C806C17FE289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5816861" y="4299104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E906854-0383-6C4A-967E-0D15895E19A3}"/>
              </a:ext>
            </a:extLst>
          </p:cNvPr>
          <p:cNvSpPr/>
          <p:nvPr/>
        </p:nvSpPr>
        <p:spPr>
          <a:xfrm>
            <a:off x="7156711" y="40553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2A530D-CBF5-F34D-B7CB-8187C93C274E}"/>
              </a:ext>
            </a:extLst>
          </p:cNvPr>
          <p:cNvSpPr/>
          <p:nvPr/>
        </p:nvSpPr>
        <p:spPr>
          <a:xfrm>
            <a:off x="8058473" y="405532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11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5A7ABDB-9924-5947-89BD-99F1135DFDA9}"/>
              </a:ext>
            </a:extLst>
          </p:cNvPr>
          <p:cNvCxnSpPr>
            <a:cxnSpLocks/>
            <a:stCxn id="41" idx="1"/>
            <a:endCxn id="24" idx="3"/>
          </p:cNvCxnSpPr>
          <p:nvPr/>
        </p:nvCxnSpPr>
        <p:spPr>
          <a:xfrm flipH="1">
            <a:off x="6741969" y="4298835"/>
            <a:ext cx="414742" cy="26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61BB2EC-2E98-D643-9C21-0BB4AABE9602}"/>
              </a:ext>
            </a:extLst>
          </p:cNvPr>
          <p:cNvCxnSpPr>
            <a:cxnSpLocks/>
            <a:stCxn id="42" idx="1"/>
            <a:endCxn id="41" idx="3"/>
          </p:cNvCxnSpPr>
          <p:nvPr/>
        </p:nvCxnSpPr>
        <p:spPr>
          <a:xfrm flipH="1">
            <a:off x="7643730" y="4298835"/>
            <a:ext cx="41474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B0283F56-3399-6948-8C41-D0F8E45625A3}"/>
              </a:ext>
            </a:extLst>
          </p:cNvPr>
          <p:cNvSpPr txBox="1"/>
          <p:nvPr/>
        </p:nvSpPr>
        <p:spPr>
          <a:xfrm>
            <a:off x="2243192" y="231309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C062A31-0FD9-884A-96EC-E7119BAA8715}"/>
              </a:ext>
            </a:extLst>
          </p:cNvPr>
          <p:cNvSpPr txBox="1"/>
          <p:nvPr/>
        </p:nvSpPr>
        <p:spPr>
          <a:xfrm>
            <a:off x="3160906" y="231309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DC78EC-21BA-BC4E-AC0F-FC96EEB6A6FB}"/>
              </a:ext>
            </a:extLst>
          </p:cNvPr>
          <p:cNvSpPr txBox="1"/>
          <p:nvPr/>
        </p:nvSpPr>
        <p:spPr>
          <a:xfrm>
            <a:off x="4078620" y="231309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EFFEA3-5132-B840-9271-0F446E60D739}"/>
              </a:ext>
            </a:extLst>
          </p:cNvPr>
          <p:cNvSpPr txBox="1"/>
          <p:nvPr/>
        </p:nvSpPr>
        <p:spPr>
          <a:xfrm>
            <a:off x="4996332" y="231309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FD6F5C3-896E-8446-B8DD-3754735282C9}"/>
              </a:ext>
            </a:extLst>
          </p:cNvPr>
          <p:cNvSpPr txBox="1"/>
          <p:nvPr/>
        </p:nvSpPr>
        <p:spPr>
          <a:xfrm>
            <a:off x="5914045" y="231309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A19D7E-C591-4C47-9445-32B5D0338F6B}"/>
              </a:ext>
            </a:extLst>
          </p:cNvPr>
          <p:cNvSpPr txBox="1"/>
          <p:nvPr/>
        </p:nvSpPr>
        <p:spPr>
          <a:xfrm>
            <a:off x="6831757" y="231309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A774665-32FF-4445-981B-1C10AA0BC9C4}"/>
              </a:ext>
            </a:extLst>
          </p:cNvPr>
          <p:cNvSpPr txBox="1"/>
          <p:nvPr/>
        </p:nvSpPr>
        <p:spPr>
          <a:xfrm>
            <a:off x="7749471" y="231309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aphicFrame>
        <p:nvGraphicFramePr>
          <p:cNvPr id="55" name="Table 7">
            <a:extLst>
              <a:ext uri="{FF2B5EF4-FFF2-40B4-BE49-F238E27FC236}">
                <a16:creationId xmlns:a16="http://schemas.microsoft.com/office/drawing/2014/main" id="{D72A96B7-6C55-5C41-BE53-A5D8D0F8F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455986"/>
              </p:ext>
            </p:extLst>
          </p:nvPr>
        </p:nvGraphicFramePr>
        <p:xfrm>
          <a:off x="2374801" y="365028"/>
          <a:ext cx="548653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2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2500931393"/>
                    </a:ext>
                  </a:extLst>
                </a:gridCol>
                <a:gridCol w="914422">
                  <a:extLst>
                    <a:ext uri="{9D8B030D-6E8A-4147-A177-3AD203B41FA5}">
                      <a16:colId xmlns:a16="http://schemas.microsoft.com/office/drawing/2014/main" val="354374541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56" name="Group 55">
            <a:extLst>
              <a:ext uri="{FF2B5EF4-FFF2-40B4-BE49-F238E27FC236}">
                <a16:creationId xmlns:a16="http://schemas.microsoft.com/office/drawing/2014/main" id="{43760DBE-9695-F84D-8893-86747E319DA5}"/>
              </a:ext>
            </a:extLst>
          </p:cNvPr>
          <p:cNvGrpSpPr/>
          <p:nvPr/>
        </p:nvGrpSpPr>
        <p:grpSpPr>
          <a:xfrm>
            <a:off x="1559791" y="1582571"/>
            <a:ext cx="487019" cy="487019"/>
            <a:chOff x="1282147" y="2640386"/>
            <a:chExt cx="487019" cy="487018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EFE4DD5-FE06-D644-B6B1-A2ABF33A87AE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1AF5612-15AF-FA4C-A2E7-D8296573D275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D0FF9751-484C-A34E-A1FB-E534D0EA19D2}"/>
              </a:ext>
            </a:extLst>
          </p:cNvPr>
          <p:cNvSpPr/>
          <p:nvPr/>
        </p:nvSpPr>
        <p:spPr>
          <a:xfrm>
            <a:off x="2603398" y="158257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EC294434-CF64-7D41-9B97-B936C64DED36}"/>
              </a:ext>
            </a:extLst>
          </p:cNvPr>
          <p:cNvCxnSpPr>
            <a:stCxn id="59" idx="1"/>
          </p:cNvCxnSpPr>
          <p:nvPr/>
        </p:nvCxnSpPr>
        <p:spPr>
          <a:xfrm flipH="1">
            <a:off x="2147674" y="182608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C68945D-B8D9-5F41-BBF3-7CFE11247355}"/>
              </a:ext>
            </a:extLst>
          </p:cNvPr>
          <p:cNvGrpSpPr/>
          <p:nvPr/>
        </p:nvGrpSpPr>
        <p:grpSpPr>
          <a:xfrm>
            <a:off x="2603397" y="542679"/>
            <a:ext cx="487019" cy="487019"/>
            <a:chOff x="2599997" y="5564256"/>
            <a:chExt cx="487018" cy="48701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7BE599F5-210C-4246-BA4E-8CDDC9284E6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303F9AB-2E44-7F4E-B0FA-9EB4C4C4D9B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82B2E8BA-4823-FB43-AB47-2B344E782A4A}"/>
              </a:ext>
            </a:extLst>
          </p:cNvPr>
          <p:cNvSpPr/>
          <p:nvPr/>
        </p:nvSpPr>
        <p:spPr>
          <a:xfrm>
            <a:off x="3500077" y="158257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0A99B87-856D-2D45-8817-5BAB63AD64E7}"/>
              </a:ext>
            </a:extLst>
          </p:cNvPr>
          <p:cNvSpPr/>
          <p:nvPr/>
        </p:nvSpPr>
        <p:spPr>
          <a:xfrm>
            <a:off x="4404734" y="158256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AF87974-1ACC-C740-907F-2A8EB553576B}"/>
              </a:ext>
            </a:extLst>
          </p:cNvPr>
          <p:cNvSpPr/>
          <p:nvPr/>
        </p:nvSpPr>
        <p:spPr>
          <a:xfrm>
            <a:off x="5329842" y="158256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37569C-2856-3A43-89A5-F407367FADB6}"/>
              </a:ext>
            </a:extLst>
          </p:cNvPr>
          <p:cNvSpPr/>
          <p:nvPr/>
        </p:nvSpPr>
        <p:spPr>
          <a:xfrm>
            <a:off x="6254950" y="158256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0A3D037-F12A-F94D-8956-B306FEA569DC}"/>
              </a:ext>
            </a:extLst>
          </p:cNvPr>
          <p:cNvGrpSpPr/>
          <p:nvPr/>
        </p:nvGrpSpPr>
        <p:grpSpPr>
          <a:xfrm>
            <a:off x="4404734" y="542678"/>
            <a:ext cx="487019" cy="487019"/>
            <a:chOff x="2599997" y="5564256"/>
            <a:chExt cx="487018" cy="48701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51ED520-974D-8F49-A23A-BAF15CFD6F4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80EAF664-3B49-8F40-81E5-BD1BC08BF61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39D1CAC-1ADA-544E-B956-DE322FC3C7DB}"/>
              </a:ext>
            </a:extLst>
          </p:cNvPr>
          <p:cNvGrpSpPr/>
          <p:nvPr/>
        </p:nvGrpSpPr>
        <p:grpSpPr>
          <a:xfrm>
            <a:off x="6254950" y="542678"/>
            <a:ext cx="487019" cy="487019"/>
            <a:chOff x="2599997" y="5564256"/>
            <a:chExt cx="487018" cy="487018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8AFD802-7EB9-8348-A895-71571FE6A76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7C64CA4-230F-664C-88EC-3C9CFE80890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4961516-AA24-A44C-B30B-9046FAC64A0E}"/>
              </a:ext>
            </a:extLst>
          </p:cNvPr>
          <p:cNvGrpSpPr/>
          <p:nvPr/>
        </p:nvGrpSpPr>
        <p:grpSpPr>
          <a:xfrm>
            <a:off x="7156710" y="542678"/>
            <a:ext cx="487019" cy="487019"/>
            <a:chOff x="2599997" y="5564256"/>
            <a:chExt cx="487018" cy="487018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E061FA3-C94D-3943-89AB-F130AE970AC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AE02B3C-B372-804E-8B32-E4D483E4DB5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D1FD9D0-6A84-9E4D-8B86-3C58F03B7181}"/>
              </a:ext>
            </a:extLst>
          </p:cNvPr>
          <p:cNvCxnSpPr>
            <a:cxnSpLocks/>
            <a:stCxn id="64" idx="1"/>
            <a:endCxn id="59" idx="3"/>
          </p:cNvCxnSpPr>
          <p:nvPr/>
        </p:nvCxnSpPr>
        <p:spPr>
          <a:xfrm flipH="1">
            <a:off x="3090417" y="1826080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C449AAA-458D-464B-B436-5329EAFAE914}"/>
              </a:ext>
            </a:extLst>
          </p:cNvPr>
          <p:cNvCxnSpPr>
            <a:cxnSpLocks/>
            <a:stCxn id="65" idx="1"/>
            <a:endCxn id="64" idx="3"/>
          </p:cNvCxnSpPr>
          <p:nvPr/>
        </p:nvCxnSpPr>
        <p:spPr>
          <a:xfrm flipH="1">
            <a:off x="3987096" y="1826079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F1BE3B43-815B-6F44-9F28-566F8C203E4D}"/>
              </a:ext>
            </a:extLst>
          </p:cNvPr>
          <p:cNvCxnSpPr>
            <a:cxnSpLocks/>
            <a:stCxn id="66" idx="1"/>
          </p:cNvCxnSpPr>
          <p:nvPr/>
        </p:nvCxnSpPr>
        <p:spPr>
          <a:xfrm flipH="1">
            <a:off x="4891753" y="1826078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0F0F99D-98FE-1648-9D8C-F468E0A4AC3A}"/>
              </a:ext>
            </a:extLst>
          </p:cNvPr>
          <p:cNvCxnSpPr>
            <a:cxnSpLocks/>
            <a:stCxn id="67" idx="1"/>
            <a:endCxn id="66" idx="3"/>
          </p:cNvCxnSpPr>
          <p:nvPr/>
        </p:nvCxnSpPr>
        <p:spPr>
          <a:xfrm flipH="1">
            <a:off x="5816861" y="1826078"/>
            <a:ext cx="43808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3B44204A-AD4B-8A45-AFF0-4D39A6151136}"/>
                  </a:ext>
                </a:extLst>
              </p:cNvPr>
              <p:cNvSpPr txBox="1"/>
              <p:nvPr/>
            </p:nvSpPr>
            <p:spPr>
              <a:xfrm>
                <a:off x="356131" y="1066207"/>
                <a:ext cx="6309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3B44204A-AD4B-8A45-AFF0-4D39A6151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31" y="1066207"/>
                <a:ext cx="630942" cy="830997"/>
              </a:xfrm>
              <a:prstGeom prst="rect">
                <a:avLst/>
              </a:prstGeom>
              <a:blipFill>
                <a:blip r:embed="rId2"/>
                <a:stretch>
                  <a:fillRect l="-35294" r="-7843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4C7ECA7-775D-A740-907C-54F6CFFAC1D4}"/>
                  </a:ext>
                </a:extLst>
              </p:cNvPr>
              <p:cNvSpPr txBox="1"/>
              <p:nvPr/>
            </p:nvSpPr>
            <p:spPr>
              <a:xfrm>
                <a:off x="356131" y="3754001"/>
                <a:ext cx="79188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4C7ECA7-775D-A740-907C-54F6CFFAC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31" y="3754001"/>
                <a:ext cx="791883" cy="830997"/>
              </a:xfrm>
              <a:prstGeom prst="rect">
                <a:avLst/>
              </a:prstGeom>
              <a:blipFill>
                <a:blip r:embed="rId3"/>
                <a:stretch>
                  <a:fillRect l="-31250" r="-12500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>
            <a:extLst>
              <a:ext uri="{FF2B5EF4-FFF2-40B4-BE49-F238E27FC236}">
                <a16:creationId xmlns:a16="http://schemas.microsoft.com/office/drawing/2014/main" id="{754C395F-403D-8645-9431-237DFCE5E30F}"/>
              </a:ext>
            </a:extLst>
          </p:cNvPr>
          <p:cNvSpPr/>
          <p:nvPr/>
        </p:nvSpPr>
        <p:spPr>
          <a:xfrm>
            <a:off x="6949340" y="3954732"/>
            <a:ext cx="1826415" cy="715216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91189D4-1FD4-0C4A-896A-8C1B48ABAB41}"/>
              </a:ext>
            </a:extLst>
          </p:cNvPr>
          <p:cNvCxnSpPr>
            <a:cxnSpLocks/>
          </p:cNvCxnSpPr>
          <p:nvPr/>
        </p:nvCxnSpPr>
        <p:spPr>
          <a:xfrm flipH="1">
            <a:off x="8301982" y="1756638"/>
            <a:ext cx="837521" cy="2198094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6CCB8E1-3337-4C4C-A2CB-565855205636}"/>
                  </a:ext>
                </a:extLst>
              </p:cNvPr>
              <p:cNvSpPr txBox="1"/>
              <p:nvPr/>
            </p:nvSpPr>
            <p:spPr>
              <a:xfrm>
                <a:off x="8336801" y="1292859"/>
                <a:ext cx="31600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=2≥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{1,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−2}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06CCB8E1-3337-4C4C-A2CB-565855205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801" y="1292859"/>
                <a:ext cx="3160096" cy="307777"/>
              </a:xfrm>
              <a:prstGeom prst="rect">
                <a:avLst/>
              </a:prstGeom>
              <a:blipFill>
                <a:blip r:embed="rId4"/>
                <a:stretch>
                  <a:fillRect l="-2000" r="-800" b="-2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E9B2BDC8-0463-3241-91A8-1DB5D24C8E75}"/>
                  </a:ext>
                </a:extLst>
              </p:cNvPr>
              <p:cNvSpPr txBox="1"/>
              <p:nvPr/>
            </p:nvSpPr>
            <p:spPr>
              <a:xfrm>
                <a:off x="671602" y="5751364"/>
                <a:ext cx="11105733" cy="486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| 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 ∉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∧ (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∉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={                             }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E9B2BDC8-0463-3241-91A8-1DB5D24C8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02" y="5751364"/>
                <a:ext cx="11105733" cy="486352"/>
              </a:xfrm>
              <a:prstGeom prst="rect">
                <a:avLst/>
              </a:prstGeom>
              <a:blipFill>
                <a:blip r:embed="rId5"/>
                <a:stretch>
                  <a:fillRect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4" name="Group 93">
            <a:extLst>
              <a:ext uri="{FF2B5EF4-FFF2-40B4-BE49-F238E27FC236}">
                <a16:creationId xmlns:a16="http://schemas.microsoft.com/office/drawing/2014/main" id="{713E6F34-C9BB-7B49-93D4-8FE41CB67ED6}"/>
              </a:ext>
            </a:extLst>
          </p:cNvPr>
          <p:cNvGrpSpPr/>
          <p:nvPr/>
        </p:nvGrpSpPr>
        <p:grpSpPr>
          <a:xfrm>
            <a:off x="9447681" y="5752811"/>
            <a:ext cx="487019" cy="487019"/>
            <a:chOff x="2599997" y="5564256"/>
            <a:chExt cx="487018" cy="487018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BC45BB0E-07CF-8E41-A0BF-6806CA6E190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0CE18234-D4D4-A44F-B99E-72F844F381A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B24C22CD-9312-ED44-9087-BAB96AFB0C18}"/>
              </a:ext>
            </a:extLst>
          </p:cNvPr>
          <p:cNvGrpSpPr/>
          <p:nvPr/>
        </p:nvGrpSpPr>
        <p:grpSpPr>
          <a:xfrm>
            <a:off x="10086052" y="5752810"/>
            <a:ext cx="487019" cy="487019"/>
            <a:chOff x="2599997" y="5564256"/>
            <a:chExt cx="487018" cy="487018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2C2C555-92B4-C445-A9B3-99DCF7BF040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42066A37-1D45-5C47-B2E6-C3588CA81BC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CBC20DD-A318-164F-8F04-EBE562DD92BA}"/>
              </a:ext>
            </a:extLst>
          </p:cNvPr>
          <p:cNvGrpSpPr/>
          <p:nvPr/>
        </p:nvGrpSpPr>
        <p:grpSpPr>
          <a:xfrm>
            <a:off x="10724423" y="5752810"/>
            <a:ext cx="487019" cy="487019"/>
            <a:chOff x="2599997" y="5564256"/>
            <a:chExt cx="487018" cy="487018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113A428E-D3FF-2942-B430-24B07F5B91B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7F2287DD-BB41-E341-89B4-4910B552FBF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3389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>
            <a:extLst>
              <a:ext uri="{FF2B5EF4-FFF2-40B4-BE49-F238E27FC236}">
                <a16:creationId xmlns:a16="http://schemas.microsoft.com/office/drawing/2014/main" id="{CE74E745-21B2-5841-9E03-6A6BF7A250A4}"/>
              </a:ext>
            </a:extLst>
          </p:cNvPr>
          <p:cNvSpPr/>
          <p:nvPr/>
        </p:nvSpPr>
        <p:spPr>
          <a:xfrm>
            <a:off x="144379" y="0"/>
            <a:ext cx="15512716" cy="7684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" pitchFamily="2" charset="0"/>
              </a:rPr>
              <a:t>rob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F439E0-C1C7-A543-9015-DE0271DDF7BB}"/>
              </a:ext>
            </a:extLst>
          </p:cNvPr>
          <p:cNvSpPr txBox="1"/>
          <p:nvPr/>
        </p:nvSpPr>
        <p:spPr>
          <a:xfrm>
            <a:off x="-5278811" y="233831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10EC75-27BD-6D45-A2CB-292E0B2C3DFC}"/>
              </a:ext>
            </a:extLst>
          </p:cNvPr>
          <p:cNvSpPr txBox="1"/>
          <p:nvPr/>
        </p:nvSpPr>
        <p:spPr>
          <a:xfrm>
            <a:off x="-4361097" y="233831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DDD63C-4ADC-7C4E-AB83-16EAEB305035}"/>
              </a:ext>
            </a:extLst>
          </p:cNvPr>
          <p:cNvSpPr txBox="1"/>
          <p:nvPr/>
        </p:nvSpPr>
        <p:spPr>
          <a:xfrm>
            <a:off x="-3443383" y="233831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AB7F1F-3D57-2E4E-83E0-A22B7BF53714}"/>
              </a:ext>
            </a:extLst>
          </p:cNvPr>
          <p:cNvSpPr txBox="1"/>
          <p:nvPr/>
        </p:nvSpPr>
        <p:spPr>
          <a:xfrm>
            <a:off x="-2525671" y="233831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AB1AF5-D1DE-A747-B79F-CBB89A6AE3AB}"/>
              </a:ext>
            </a:extLst>
          </p:cNvPr>
          <p:cNvSpPr txBox="1"/>
          <p:nvPr/>
        </p:nvSpPr>
        <p:spPr>
          <a:xfrm>
            <a:off x="-1607958" y="233831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4154962C-3CE3-714B-BCF2-C1F064883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844681"/>
              </p:ext>
            </p:extLst>
          </p:nvPr>
        </p:nvGraphicFramePr>
        <p:xfrm>
          <a:off x="-5147202" y="390242"/>
          <a:ext cx="45722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4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4234302658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B15C3232-C39E-0041-B895-0ADBCADC9DA2}"/>
              </a:ext>
            </a:extLst>
          </p:cNvPr>
          <p:cNvGrpSpPr/>
          <p:nvPr/>
        </p:nvGrpSpPr>
        <p:grpSpPr>
          <a:xfrm>
            <a:off x="-5962212" y="1607785"/>
            <a:ext cx="487019" cy="487019"/>
            <a:chOff x="1282147" y="2640386"/>
            <a:chExt cx="487019" cy="48701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5AB6DFB-6B5F-1046-AFCA-590452996149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8431EFC-F1AB-6C42-954B-B41F89856196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A1B4523-6ACE-4B43-BAED-7F3C2A83EEFB}"/>
              </a:ext>
            </a:extLst>
          </p:cNvPr>
          <p:cNvSpPr/>
          <p:nvPr/>
        </p:nvSpPr>
        <p:spPr>
          <a:xfrm>
            <a:off x="-4918605" y="160778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4265926-C7EA-1B48-B501-4DD0A1208609}"/>
              </a:ext>
            </a:extLst>
          </p:cNvPr>
          <p:cNvCxnSpPr>
            <a:stCxn id="13" idx="1"/>
          </p:cNvCxnSpPr>
          <p:nvPr/>
        </p:nvCxnSpPr>
        <p:spPr>
          <a:xfrm flipH="1">
            <a:off x="-5374329" y="1851294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3F9F353-1F7F-EA44-B756-1FD69EA3B016}"/>
              </a:ext>
            </a:extLst>
          </p:cNvPr>
          <p:cNvGrpSpPr/>
          <p:nvPr/>
        </p:nvGrpSpPr>
        <p:grpSpPr>
          <a:xfrm>
            <a:off x="-4918606" y="567893"/>
            <a:ext cx="487019" cy="487019"/>
            <a:chOff x="2599997" y="5564256"/>
            <a:chExt cx="487018" cy="4870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FA40497-3DB6-6E45-A862-6816E45653F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17C4CDC-9B37-DE42-B97F-A7A48B803DF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F855DB21-C7F2-424B-8379-B3D0E4DF99E7}"/>
              </a:ext>
            </a:extLst>
          </p:cNvPr>
          <p:cNvSpPr/>
          <p:nvPr/>
        </p:nvSpPr>
        <p:spPr>
          <a:xfrm>
            <a:off x="-4021926" y="160778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E460C5-F046-E140-A5EF-74AA0DA7A853}"/>
              </a:ext>
            </a:extLst>
          </p:cNvPr>
          <p:cNvSpPr/>
          <p:nvPr/>
        </p:nvSpPr>
        <p:spPr>
          <a:xfrm>
            <a:off x="-3117269" y="160778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CD9066-0302-9240-9C88-05E631CA6477}"/>
              </a:ext>
            </a:extLst>
          </p:cNvPr>
          <p:cNvGrpSpPr/>
          <p:nvPr/>
        </p:nvGrpSpPr>
        <p:grpSpPr>
          <a:xfrm>
            <a:off x="-2186335" y="567893"/>
            <a:ext cx="487019" cy="487019"/>
            <a:chOff x="2599997" y="5564256"/>
            <a:chExt cx="487018" cy="48701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1147B14-7E0B-7742-8C04-87F4E18750E3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D357B3D-5CB5-A844-A914-074A1C70374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90C6AA1-0E80-7C46-9504-A194631B66C9}"/>
              </a:ext>
            </a:extLst>
          </p:cNvPr>
          <p:cNvGrpSpPr/>
          <p:nvPr/>
        </p:nvGrpSpPr>
        <p:grpSpPr>
          <a:xfrm>
            <a:off x="-1272356" y="567893"/>
            <a:ext cx="487019" cy="487019"/>
            <a:chOff x="2599997" y="5564256"/>
            <a:chExt cx="487018" cy="48701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E6A5B5D-3265-8D42-A440-B7DB1D227D4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5E6CEE6-6C48-DC4E-BA3F-533C327487D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C9819A-C5B3-0C46-B56A-70E91A9EAB64}"/>
              </a:ext>
            </a:extLst>
          </p:cNvPr>
          <p:cNvCxnSpPr>
            <a:cxnSpLocks/>
            <a:stCxn id="18" idx="1"/>
            <a:endCxn id="13" idx="3"/>
          </p:cNvCxnSpPr>
          <p:nvPr/>
        </p:nvCxnSpPr>
        <p:spPr>
          <a:xfrm flipH="1">
            <a:off x="-4431586" y="1851294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211CC5-3138-BB44-A81F-B8DD14625029}"/>
              </a:ext>
            </a:extLst>
          </p:cNvPr>
          <p:cNvCxnSpPr>
            <a:cxnSpLocks/>
            <a:stCxn id="19" idx="1"/>
            <a:endCxn id="18" idx="3"/>
          </p:cNvCxnSpPr>
          <p:nvPr/>
        </p:nvCxnSpPr>
        <p:spPr>
          <a:xfrm flipH="1">
            <a:off x="-3534907" y="1851293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1C4B5AE-657C-8E45-B833-BC4F7CB0A9C4}"/>
              </a:ext>
            </a:extLst>
          </p:cNvPr>
          <p:cNvSpPr txBox="1"/>
          <p:nvPr/>
        </p:nvSpPr>
        <p:spPr>
          <a:xfrm>
            <a:off x="1413923" y="269025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5337E86-C684-3D4C-847C-0DF6DDD92F44}"/>
              </a:ext>
            </a:extLst>
          </p:cNvPr>
          <p:cNvSpPr txBox="1"/>
          <p:nvPr/>
        </p:nvSpPr>
        <p:spPr>
          <a:xfrm>
            <a:off x="2331637" y="269025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DAC2C2-D687-F34F-BB1A-1649CFCE9475}"/>
              </a:ext>
            </a:extLst>
          </p:cNvPr>
          <p:cNvSpPr txBox="1"/>
          <p:nvPr/>
        </p:nvSpPr>
        <p:spPr>
          <a:xfrm>
            <a:off x="3249351" y="269025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605BB0-10FD-1A4B-AF5F-685D561FB9BC}"/>
              </a:ext>
            </a:extLst>
          </p:cNvPr>
          <p:cNvSpPr txBox="1"/>
          <p:nvPr/>
        </p:nvSpPr>
        <p:spPr>
          <a:xfrm>
            <a:off x="4167063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002878-B8A1-7740-A239-65D74CBE78D6}"/>
              </a:ext>
            </a:extLst>
          </p:cNvPr>
          <p:cNvSpPr txBox="1"/>
          <p:nvPr/>
        </p:nvSpPr>
        <p:spPr>
          <a:xfrm>
            <a:off x="5084776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34" name="Table 7">
            <a:extLst>
              <a:ext uri="{FF2B5EF4-FFF2-40B4-BE49-F238E27FC236}">
                <a16:creationId xmlns:a16="http://schemas.microsoft.com/office/drawing/2014/main" id="{1A9C2DB6-72DE-7E4D-8A2B-81E511CA1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50873"/>
              </p:ext>
            </p:extLst>
          </p:nvPr>
        </p:nvGraphicFramePr>
        <p:xfrm>
          <a:off x="1545532" y="742188"/>
          <a:ext cx="45722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4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440">
                  <a:extLst>
                    <a:ext uri="{9D8B030D-6E8A-4147-A177-3AD203B41FA5}">
                      <a16:colId xmlns:a16="http://schemas.microsoft.com/office/drawing/2014/main" val="4234302658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B3E4E24C-6732-ED4E-9809-0470B2A3F91C}"/>
              </a:ext>
            </a:extLst>
          </p:cNvPr>
          <p:cNvGrpSpPr/>
          <p:nvPr/>
        </p:nvGrpSpPr>
        <p:grpSpPr>
          <a:xfrm>
            <a:off x="730522" y="1959731"/>
            <a:ext cx="487019" cy="487019"/>
            <a:chOff x="1282147" y="2640386"/>
            <a:chExt cx="487019" cy="48701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C5DCFFC-4367-EE47-B30D-5147F62E96E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89BC1D0-6285-334B-AFC6-71528889ACA7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FE7A62CF-25E4-CD48-887F-8468981C404F}"/>
              </a:ext>
            </a:extLst>
          </p:cNvPr>
          <p:cNvSpPr/>
          <p:nvPr/>
        </p:nvSpPr>
        <p:spPr>
          <a:xfrm>
            <a:off x="1774129" y="195973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BF12420-9972-B84F-92E1-57F56C1D9406}"/>
              </a:ext>
            </a:extLst>
          </p:cNvPr>
          <p:cNvCxnSpPr>
            <a:stCxn id="38" idx="1"/>
          </p:cNvCxnSpPr>
          <p:nvPr/>
        </p:nvCxnSpPr>
        <p:spPr>
          <a:xfrm flipH="1">
            <a:off x="1318405" y="220324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9D2FC99-20E9-6549-BF56-2F01868A49AB}"/>
              </a:ext>
            </a:extLst>
          </p:cNvPr>
          <p:cNvGrpSpPr/>
          <p:nvPr/>
        </p:nvGrpSpPr>
        <p:grpSpPr>
          <a:xfrm>
            <a:off x="1774128" y="919839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C260EAB-8902-B14E-8CC4-CF3C13B1BBD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12A1A35-D2EE-0C46-85DD-31055965C11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476AF444-E9A4-D940-8560-63F74663027B}"/>
              </a:ext>
            </a:extLst>
          </p:cNvPr>
          <p:cNvSpPr/>
          <p:nvPr/>
        </p:nvSpPr>
        <p:spPr>
          <a:xfrm>
            <a:off x="2670808" y="195973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8D88EE5-B9A2-7F45-B746-A48F371C6DF4}"/>
              </a:ext>
            </a:extLst>
          </p:cNvPr>
          <p:cNvSpPr/>
          <p:nvPr/>
        </p:nvSpPr>
        <p:spPr>
          <a:xfrm>
            <a:off x="3575465" y="195972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07F857F-5217-034B-96E4-A033AC214459}"/>
              </a:ext>
            </a:extLst>
          </p:cNvPr>
          <p:cNvGrpSpPr/>
          <p:nvPr/>
        </p:nvGrpSpPr>
        <p:grpSpPr>
          <a:xfrm>
            <a:off x="4506399" y="919839"/>
            <a:ext cx="487019" cy="487019"/>
            <a:chOff x="2599997" y="5564256"/>
            <a:chExt cx="487018" cy="487018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5991B33-0251-3C43-8237-A185BFD179D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B613749-7675-2A4F-A1F1-6A5C56944E6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B7D2390-4AC7-A143-844C-CD81B925CC69}"/>
              </a:ext>
            </a:extLst>
          </p:cNvPr>
          <p:cNvGrpSpPr/>
          <p:nvPr/>
        </p:nvGrpSpPr>
        <p:grpSpPr>
          <a:xfrm>
            <a:off x="5420378" y="919839"/>
            <a:ext cx="487019" cy="487019"/>
            <a:chOff x="2599997" y="5564256"/>
            <a:chExt cx="487018" cy="48701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77DA2C0-0083-2D49-9EFE-A119B970AAF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E397373-C8CB-8F41-B3B8-20AF8AC9683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E7DE5D0-10F6-D340-8B2D-3B7550548D8C}"/>
              </a:ext>
            </a:extLst>
          </p:cNvPr>
          <p:cNvCxnSpPr>
            <a:cxnSpLocks/>
            <a:stCxn id="43" idx="1"/>
            <a:endCxn id="38" idx="3"/>
          </p:cNvCxnSpPr>
          <p:nvPr/>
        </p:nvCxnSpPr>
        <p:spPr>
          <a:xfrm flipH="1">
            <a:off x="2261148" y="2203240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3E69701-CB2A-1E45-B183-13746C8C05E4}"/>
              </a:ext>
            </a:extLst>
          </p:cNvPr>
          <p:cNvCxnSpPr>
            <a:cxnSpLocks/>
            <a:stCxn id="44" idx="1"/>
            <a:endCxn id="43" idx="3"/>
          </p:cNvCxnSpPr>
          <p:nvPr/>
        </p:nvCxnSpPr>
        <p:spPr>
          <a:xfrm flipH="1">
            <a:off x="3157827" y="2203239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081BD7-B82A-ED4B-A42F-FFB1F0B65BD4}"/>
              </a:ext>
            </a:extLst>
          </p:cNvPr>
          <p:cNvSpPr/>
          <p:nvPr/>
        </p:nvSpPr>
        <p:spPr>
          <a:xfrm>
            <a:off x="4506398" y="195972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43A55D9-F044-2A4F-B070-0166DB47CBE8}"/>
              </a:ext>
            </a:extLst>
          </p:cNvPr>
          <p:cNvCxnSpPr>
            <a:cxnSpLocks/>
            <a:stCxn id="53" idx="1"/>
            <a:endCxn id="44" idx="3"/>
          </p:cNvCxnSpPr>
          <p:nvPr/>
        </p:nvCxnSpPr>
        <p:spPr>
          <a:xfrm flipH="1">
            <a:off x="4062484" y="2203238"/>
            <a:ext cx="44391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8200EAE-9E9D-9B49-BFB5-492A9D3BDA1A}"/>
              </a:ext>
            </a:extLst>
          </p:cNvPr>
          <p:cNvSpPr txBox="1"/>
          <p:nvPr/>
        </p:nvSpPr>
        <p:spPr>
          <a:xfrm>
            <a:off x="1413924" y="609651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FEFA7B-5C06-A944-B5E6-70A07F2AC312}"/>
              </a:ext>
            </a:extLst>
          </p:cNvPr>
          <p:cNvSpPr txBox="1"/>
          <p:nvPr/>
        </p:nvSpPr>
        <p:spPr>
          <a:xfrm>
            <a:off x="2331638" y="609651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146FE0-64A4-FC46-8341-0D8B84CDAEFC}"/>
              </a:ext>
            </a:extLst>
          </p:cNvPr>
          <p:cNvSpPr txBox="1"/>
          <p:nvPr/>
        </p:nvSpPr>
        <p:spPr>
          <a:xfrm>
            <a:off x="3249352" y="609651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8339CEC-0DBF-7E4E-B8A6-A1E2344BEC1E}"/>
              </a:ext>
            </a:extLst>
          </p:cNvPr>
          <p:cNvSpPr txBox="1"/>
          <p:nvPr/>
        </p:nvSpPr>
        <p:spPr>
          <a:xfrm>
            <a:off x="4167064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8857859-3B7F-7141-847E-F8222F998FFF}"/>
              </a:ext>
            </a:extLst>
          </p:cNvPr>
          <p:cNvSpPr txBox="1"/>
          <p:nvPr/>
        </p:nvSpPr>
        <p:spPr>
          <a:xfrm>
            <a:off x="5084777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62" name="Table 7">
            <a:extLst>
              <a:ext uri="{FF2B5EF4-FFF2-40B4-BE49-F238E27FC236}">
                <a16:creationId xmlns:a16="http://schemas.microsoft.com/office/drawing/2014/main" id="{6FA7C2D5-E1A3-AB4A-A6FA-7536D7E7F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18954"/>
              </p:ext>
            </p:extLst>
          </p:nvPr>
        </p:nvGraphicFramePr>
        <p:xfrm>
          <a:off x="1545532" y="4148445"/>
          <a:ext cx="548419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4234302658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2549161138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63" name="Group 62">
            <a:extLst>
              <a:ext uri="{FF2B5EF4-FFF2-40B4-BE49-F238E27FC236}">
                <a16:creationId xmlns:a16="http://schemas.microsoft.com/office/drawing/2014/main" id="{10FC202A-65AE-BA41-BA18-FA35B871596A}"/>
              </a:ext>
            </a:extLst>
          </p:cNvPr>
          <p:cNvGrpSpPr/>
          <p:nvPr/>
        </p:nvGrpSpPr>
        <p:grpSpPr>
          <a:xfrm>
            <a:off x="730523" y="5365988"/>
            <a:ext cx="487019" cy="487019"/>
            <a:chOff x="1282147" y="2640386"/>
            <a:chExt cx="487019" cy="487018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25091D7-7A39-9A48-848A-2F44DD06C5DE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E484DFD-0F00-8B48-AD89-EEB701D82BD4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B3F3DBEE-F3D6-CC4F-86EF-944B2D3FFFB2}"/>
              </a:ext>
            </a:extLst>
          </p:cNvPr>
          <p:cNvSpPr/>
          <p:nvPr/>
        </p:nvSpPr>
        <p:spPr>
          <a:xfrm>
            <a:off x="1774130" y="536598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01B601F-2E12-6F44-B855-20D656B22B61}"/>
              </a:ext>
            </a:extLst>
          </p:cNvPr>
          <p:cNvCxnSpPr>
            <a:stCxn id="66" idx="1"/>
          </p:cNvCxnSpPr>
          <p:nvPr/>
        </p:nvCxnSpPr>
        <p:spPr>
          <a:xfrm flipH="1">
            <a:off x="1318406" y="5609497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428AB94-58A6-2546-8C5C-61BDD2022B95}"/>
              </a:ext>
            </a:extLst>
          </p:cNvPr>
          <p:cNvGrpSpPr/>
          <p:nvPr/>
        </p:nvGrpSpPr>
        <p:grpSpPr>
          <a:xfrm>
            <a:off x="1774129" y="4326096"/>
            <a:ext cx="487019" cy="487019"/>
            <a:chOff x="2599997" y="5564256"/>
            <a:chExt cx="487018" cy="48701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28A8F9C5-A189-1E44-B3B1-69FA609E237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EC1BD59-EAAA-B04C-A26A-D579074F667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635B953-3540-AA42-A448-489736A9BDA8}"/>
              </a:ext>
            </a:extLst>
          </p:cNvPr>
          <p:cNvSpPr/>
          <p:nvPr/>
        </p:nvSpPr>
        <p:spPr>
          <a:xfrm>
            <a:off x="2670809" y="536598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A17C683-45BB-7F45-87C3-5420F2FE54F5}"/>
              </a:ext>
            </a:extLst>
          </p:cNvPr>
          <p:cNvSpPr/>
          <p:nvPr/>
        </p:nvSpPr>
        <p:spPr>
          <a:xfrm>
            <a:off x="3575466" y="536598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EB8056F-6E50-2E4E-AA03-BD8D2676CC3E}"/>
              </a:ext>
            </a:extLst>
          </p:cNvPr>
          <p:cNvGrpSpPr/>
          <p:nvPr/>
        </p:nvGrpSpPr>
        <p:grpSpPr>
          <a:xfrm>
            <a:off x="4506400" y="4326096"/>
            <a:ext cx="487019" cy="487019"/>
            <a:chOff x="2599997" y="5564256"/>
            <a:chExt cx="487018" cy="487018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A1E8E10-C1A9-7445-99BB-F592AF07985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C12A898-7E0F-D448-86F9-BD2C3219A01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8044A03-2E76-7549-B830-060935BC6459}"/>
              </a:ext>
            </a:extLst>
          </p:cNvPr>
          <p:cNvGrpSpPr/>
          <p:nvPr/>
        </p:nvGrpSpPr>
        <p:grpSpPr>
          <a:xfrm>
            <a:off x="5420379" y="4326096"/>
            <a:ext cx="487019" cy="487019"/>
            <a:chOff x="2599997" y="5564256"/>
            <a:chExt cx="487018" cy="48701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68197B41-9829-4D4D-AEBA-E793367B4F1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502F08F-4E74-A14B-A8C4-E5E40271D33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FF8E276-EC43-334C-AB7C-B8A50D34DC42}"/>
              </a:ext>
            </a:extLst>
          </p:cNvPr>
          <p:cNvCxnSpPr>
            <a:cxnSpLocks/>
            <a:stCxn id="71" idx="1"/>
            <a:endCxn id="66" idx="3"/>
          </p:cNvCxnSpPr>
          <p:nvPr/>
        </p:nvCxnSpPr>
        <p:spPr>
          <a:xfrm flipH="1">
            <a:off x="2261149" y="5609497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02B9226-E289-964D-ACA1-AA02452D7B61}"/>
              </a:ext>
            </a:extLst>
          </p:cNvPr>
          <p:cNvCxnSpPr>
            <a:cxnSpLocks/>
            <a:stCxn id="72" idx="1"/>
            <a:endCxn id="71" idx="3"/>
          </p:cNvCxnSpPr>
          <p:nvPr/>
        </p:nvCxnSpPr>
        <p:spPr>
          <a:xfrm flipH="1">
            <a:off x="3157828" y="5609496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DEFBCD50-C5A4-9F4F-AE25-B9B8AC6C2EBB}"/>
              </a:ext>
            </a:extLst>
          </p:cNvPr>
          <p:cNvSpPr/>
          <p:nvPr/>
        </p:nvSpPr>
        <p:spPr>
          <a:xfrm>
            <a:off x="4506399" y="536598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858C727-1846-ED4B-91D3-982FA0AB9E14}"/>
              </a:ext>
            </a:extLst>
          </p:cNvPr>
          <p:cNvCxnSpPr>
            <a:cxnSpLocks/>
            <a:stCxn id="81" idx="1"/>
            <a:endCxn id="72" idx="3"/>
          </p:cNvCxnSpPr>
          <p:nvPr/>
        </p:nvCxnSpPr>
        <p:spPr>
          <a:xfrm flipH="1">
            <a:off x="4062485" y="5609495"/>
            <a:ext cx="44391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0D9F6B2A-B4FB-1045-BA88-880F6B75B440}"/>
              </a:ext>
            </a:extLst>
          </p:cNvPr>
          <p:cNvSpPr txBox="1"/>
          <p:nvPr/>
        </p:nvSpPr>
        <p:spPr>
          <a:xfrm>
            <a:off x="-690245" y="233831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704ADE9-E698-5349-8284-5008A0F5281D}"/>
              </a:ext>
            </a:extLst>
          </p:cNvPr>
          <p:cNvSpPr txBox="1"/>
          <p:nvPr/>
        </p:nvSpPr>
        <p:spPr>
          <a:xfrm>
            <a:off x="5986125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30F7306-3E92-9B46-95F0-41F50BA31FD9}"/>
              </a:ext>
            </a:extLst>
          </p:cNvPr>
          <p:cNvSpPr txBox="1"/>
          <p:nvPr/>
        </p:nvSpPr>
        <p:spPr>
          <a:xfrm>
            <a:off x="5986126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5F26675-1AF7-FB4A-807C-F91BED158BBB}"/>
              </a:ext>
            </a:extLst>
          </p:cNvPr>
          <p:cNvSpPr/>
          <p:nvPr/>
        </p:nvSpPr>
        <p:spPr>
          <a:xfrm>
            <a:off x="5420379" y="536598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1D804F0-165E-614B-A426-4F169B6EFAB0}"/>
              </a:ext>
            </a:extLst>
          </p:cNvPr>
          <p:cNvCxnSpPr>
            <a:cxnSpLocks/>
            <a:stCxn id="86" idx="1"/>
            <a:endCxn id="81" idx="3"/>
          </p:cNvCxnSpPr>
          <p:nvPr/>
        </p:nvCxnSpPr>
        <p:spPr>
          <a:xfrm flipH="1">
            <a:off x="4993418" y="5609495"/>
            <a:ext cx="42696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13868833-90DB-9E47-B2DD-DD6FDA588882}"/>
              </a:ext>
            </a:extLst>
          </p:cNvPr>
          <p:cNvSpPr txBox="1"/>
          <p:nvPr/>
        </p:nvSpPr>
        <p:spPr>
          <a:xfrm>
            <a:off x="8820730" y="269025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756565D-FC4B-3248-B81C-19B3C8904F13}"/>
              </a:ext>
            </a:extLst>
          </p:cNvPr>
          <p:cNvSpPr txBox="1"/>
          <p:nvPr/>
        </p:nvSpPr>
        <p:spPr>
          <a:xfrm>
            <a:off x="9738444" y="269025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3C92CE8-1CE6-DF4D-8548-1F90503C76E4}"/>
              </a:ext>
            </a:extLst>
          </p:cNvPr>
          <p:cNvSpPr txBox="1"/>
          <p:nvPr/>
        </p:nvSpPr>
        <p:spPr>
          <a:xfrm>
            <a:off x="10656158" y="269025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30ECA3-09BE-914F-86D8-66D5B7918DCB}"/>
              </a:ext>
            </a:extLst>
          </p:cNvPr>
          <p:cNvSpPr txBox="1"/>
          <p:nvPr/>
        </p:nvSpPr>
        <p:spPr>
          <a:xfrm>
            <a:off x="11573870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86CD7E1-5A6E-0048-BF62-6618F3CF303C}"/>
              </a:ext>
            </a:extLst>
          </p:cNvPr>
          <p:cNvSpPr txBox="1"/>
          <p:nvPr/>
        </p:nvSpPr>
        <p:spPr>
          <a:xfrm>
            <a:off x="12491583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95" name="Table 7">
            <a:extLst>
              <a:ext uri="{FF2B5EF4-FFF2-40B4-BE49-F238E27FC236}">
                <a16:creationId xmlns:a16="http://schemas.microsoft.com/office/drawing/2014/main" id="{1A6E6F63-E58B-A04E-B612-5671F3C07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09235"/>
              </p:ext>
            </p:extLst>
          </p:nvPr>
        </p:nvGraphicFramePr>
        <p:xfrm>
          <a:off x="8952339" y="742188"/>
          <a:ext cx="548419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4234302658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956207638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96" name="Group 95">
            <a:extLst>
              <a:ext uri="{FF2B5EF4-FFF2-40B4-BE49-F238E27FC236}">
                <a16:creationId xmlns:a16="http://schemas.microsoft.com/office/drawing/2014/main" id="{D10CF986-FBDE-274E-A5E6-28D9BAEB3285}"/>
              </a:ext>
            </a:extLst>
          </p:cNvPr>
          <p:cNvGrpSpPr/>
          <p:nvPr/>
        </p:nvGrpSpPr>
        <p:grpSpPr>
          <a:xfrm>
            <a:off x="8137329" y="1959731"/>
            <a:ext cx="487019" cy="487019"/>
            <a:chOff x="1282147" y="2640386"/>
            <a:chExt cx="487019" cy="487018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645BD04-8187-504D-98A1-A2D55125361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4FF8B377-301F-8041-9FA6-620F79EBD2A0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8C2D36D5-E7A3-B042-A2F8-6DD80CDD05DB}"/>
              </a:ext>
            </a:extLst>
          </p:cNvPr>
          <p:cNvSpPr/>
          <p:nvPr/>
        </p:nvSpPr>
        <p:spPr>
          <a:xfrm>
            <a:off x="9180936" y="195973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80AD7CBF-16D1-464F-AC58-53C2EBBF7CAA}"/>
              </a:ext>
            </a:extLst>
          </p:cNvPr>
          <p:cNvCxnSpPr>
            <a:stCxn id="99" idx="1"/>
          </p:cNvCxnSpPr>
          <p:nvPr/>
        </p:nvCxnSpPr>
        <p:spPr>
          <a:xfrm flipH="1">
            <a:off x="8725212" y="220324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3C2D7DA-ED96-8B4B-BA1B-0C084EF437BA}"/>
              </a:ext>
            </a:extLst>
          </p:cNvPr>
          <p:cNvGrpSpPr/>
          <p:nvPr/>
        </p:nvGrpSpPr>
        <p:grpSpPr>
          <a:xfrm>
            <a:off x="9180935" y="919839"/>
            <a:ext cx="487019" cy="487019"/>
            <a:chOff x="2599997" y="5564256"/>
            <a:chExt cx="487018" cy="487018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B284A5DA-31C7-824B-950B-9755ADBE254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E251BE67-18FE-3143-B738-CDE60C54B50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F8A3345-C672-E344-9033-2B2F79CC12F8}"/>
              </a:ext>
            </a:extLst>
          </p:cNvPr>
          <p:cNvSpPr/>
          <p:nvPr/>
        </p:nvSpPr>
        <p:spPr>
          <a:xfrm>
            <a:off x="10077615" y="195973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02DD47D-C6A5-6149-A264-3EAF6F60BABE}"/>
              </a:ext>
            </a:extLst>
          </p:cNvPr>
          <p:cNvSpPr/>
          <p:nvPr/>
        </p:nvSpPr>
        <p:spPr>
          <a:xfrm>
            <a:off x="10982272" y="195972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ED5FB1E4-EE00-8B41-AD3C-68E29C241A21}"/>
              </a:ext>
            </a:extLst>
          </p:cNvPr>
          <p:cNvGrpSpPr/>
          <p:nvPr/>
        </p:nvGrpSpPr>
        <p:grpSpPr>
          <a:xfrm>
            <a:off x="11913206" y="919839"/>
            <a:ext cx="487019" cy="487019"/>
            <a:chOff x="2599997" y="5564256"/>
            <a:chExt cx="487018" cy="487018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1499EC3-3FAD-894B-B0D3-9B178B5204E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CA588D4-1828-654C-9FC9-E670A0D9EE7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065A53C-75B1-B249-99AE-2D76688F5BEF}"/>
              </a:ext>
            </a:extLst>
          </p:cNvPr>
          <p:cNvGrpSpPr/>
          <p:nvPr/>
        </p:nvGrpSpPr>
        <p:grpSpPr>
          <a:xfrm>
            <a:off x="12827185" y="919839"/>
            <a:ext cx="487019" cy="487019"/>
            <a:chOff x="2599997" y="5564256"/>
            <a:chExt cx="487018" cy="487018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25641990-F861-0E4B-AA38-4ACE65DED4A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0153D869-274B-F846-A646-9F1BDB7E60C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B975C823-660C-B04D-B954-02E1B6A352E1}"/>
              </a:ext>
            </a:extLst>
          </p:cNvPr>
          <p:cNvCxnSpPr>
            <a:cxnSpLocks/>
            <a:stCxn id="104" idx="1"/>
            <a:endCxn id="99" idx="3"/>
          </p:cNvCxnSpPr>
          <p:nvPr/>
        </p:nvCxnSpPr>
        <p:spPr>
          <a:xfrm flipH="1">
            <a:off x="9667955" y="2203240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6BDFC0D-A605-CB4B-BC89-119ACB35CEF6}"/>
              </a:ext>
            </a:extLst>
          </p:cNvPr>
          <p:cNvCxnSpPr>
            <a:cxnSpLocks/>
            <a:stCxn id="105" idx="1"/>
            <a:endCxn id="104" idx="3"/>
          </p:cNvCxnSpPr>
          <p:nvPr/>
        </p:nvCxnSpPr>
        <p:spPr>
          <a:xfrm flipH="1">
            <a:off x="10564634" y="2203239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960F70ED-674A-BB4A-AAE8-C79D9A07FDC3}"/>
              </a:ext>
            </a:extLst>
          </p:cNvPr>
          <p:cNvSpPr txBox="1"/>
          <p:nvPr/>
        </p:nvSpPr>
        <p:spPr>
          <a:xfrm>
            <a:off x="13392932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F915D66-F09E-3D48-B017-6E4B2E3B3231}"/>
              </a:ext>
            </a:extLst>
          </p:cNvPr>
          <p:cNvSpPr txBox="1"/>
          <p:nvPr/>
        </p:nvSpPr>
        <p:spPr>
          <a:xfrm>
            <a:off x="14327010" y="269025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04A633D5-F831-B949-8DC3-0C7AD39273A2}"/>
              </a:ext>
            </a:extLst>
          </p:cNvPr>
          <p:cNvGrpSpPr/>
          <p:nvPr/>
        </p:nvGrpSpPr>
        <p:grpSpPr>
          <a:xfrm>
            <a:off x="13729106" y="919838"/>
            <a:ext cx="487019" cy="487019"/>
            <a:chOff x="2599997" y="5564256"/>
            <a:chExt cx="487018" cy="487018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8FC1CAC7-08A2-924B-A9BB-8489FC365C4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E4B12151-ECB7-6C43-8F9E-AAAB8392E7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927FA047-9A1E-7F47-A67D-61C0F9D6CE78}"/>
              </a:ext>
            </a:extLst>
          </p:cNvPr>
          <p:cNvCxnSpPr>
            <a:cxnSpLocks/>
            <a:stCxn id="107" idx="1"/>
            <a:endCxn id="102" idx="3"/>
          </p:cNvCxnSpPr>
          <p:nvPr/>
        </p:nvCxnSpPr>
        <p:spPr>
          <a:xfrm flipH="1">
            <a:off x="9667954" y="1163349"/>
            <a:ext cx="2245252" cy="0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E894B402-B74C-CA4B-9D46-7338D0B8D1F2}"/>
              </a:ext>
            </a:extLst>
          </p:cNvPr>
          <p:cNvCxnSpPr>
            <a:cxnSpLocks/>
            <a:stCxn id="102" idx="1"/>
          </p:cNvCxnSpPr>
          <p:nvPr/>
        </p:nvCxnSpPr>
        <p:spPr>
          <a:xfrm flipH="1">
            <a:off x="8725212" y="1163349"/>
            <a:ext cx="455723" cy="1039889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8740C032-7895-7147-A811-974EABACAF5C}"/>
              </a:ext>
            </a:extLst>
          </p:cNvPr>
          <p:cNvCxnSpPr>
            <a:cxnSpLocks/>
            <a:stCxn id="110" idx="1"/>
            <a:endCxn id="107" idx="3"/>
          </p:cNvCxnSpPr>
          <p:nvPr/>
        </p:nvCxnSpPr>
        <p:spPr>
          <a:xfrm flipH="1">
            <a:off x="12400225" y="1163349"/>
            <a:ext cx="426960" cy="0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2B212A50-9DBE-E24F-BF60-8D7E45C7A775}"/>
              </a:ext>
            </a:extLst>
          </p:cNvPr>
          <p:cNvCxnSpPr>
            <a:cxnSpLocks/>
            <a:stCxn id="121" idx="1"/>
            <a:endCxn id="110" idx="3"/>
          </p:cNvCxnSpPr>
          <p:nvPr/>
        </p:nvCxnSpPr>
        <p:spPr>
          <a:xfrm flipH="1">
            <a:off x="13314204" y="1163348"/>
            <a:ext cx="414902" cy="1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C47B6AD3-EE61-B34E-ADD7-1D54A6CB13B1}"/>
              </a:ext>
            </a:extLst>
          </p:cNvPr>
          <p:cNvSpPr txBox="1"/>
          <p:nvPr/>
        </p:nvSpPr>
        <p:spPr>
          <a:xfrm>
            <a:off x="8820730" y="609651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C3DBABC-49CC-2C4E-8AC0-583DC4353123}"/>
              </a:ext>
            </a:extLst>
          </p:cNvPr>
          <p:cNvSpPr txBox="1"/>
          <p:nvPr/>
        </p:nvSpPr>
        <p:spPr>
          <a:xfrm>
            <a:off x="9738444" y="609651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326C80D-1D10-1947-8C3A-1FADBA592C43}"/>
              </a:ext>
            </a:extLst>
          </p:cNvPr>
          <p:cNvSpPr txBox="1"/>
          <p:nvPr/>
        </p:nvSpPr>
        <p:spPr>
          <a:xfrm>
            <a:off x="10656158" y="609651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F04BFF94-5902-524A-969F-D40EA0B696EF}"/>
              </a:ext>
            </a:extLst>
          </p:cNvPr>
          <p:cNvSpPr txBox="1"/>
          <p:nvPr/>
        </p:nvSpPr>
        <p:spPr>
          <a:xfrm>
            <a:off x="11573870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972814A2-FEBB-114E-BF3C-94FDA83DB313}"/>
              </a:ext>
            </a:extLst>
          </p:cNvPr>
          <p:cNvSpPr txBox="1"/>
          <p:nvPr/>
        </p:nvSpPr>
        <p:spPr>
          <a:xfrm>
            <a:off x="12491583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42" name="Table 7">
            <a:extLst>
              <a:ext uri="{FF2B5EF4-FFF2-40B4-BE49-F238E27FC236}">
                <a16:creationId xmlns:a16="http://schemas.microsoft.com/office/drawing/2014/main" id="{77CBB0E1-7C99-2F41-9A1C-57CC537E4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56940"/>
              </p:ext>
            </p:extLst>
          </p:nvPr>
        </p:nvGraphicFramePr>
        <p:xfrm>
          <a:off x="8952339" y="4148445"/>
          <a:ext cx="548419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032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4234302658"/>
                    </a:ext>
                  </a:extLst>
                </a:gridCol>
                <a:gridCol w="914032">
                  <a:extLst>
                    <a:ext uri="{9D8B030D-6E8A-4147-A177-3AD203B41FA5}">
                      <a16:colId xmlns:a16="http://schemas.microsoft.com/office/drawing/2014/main" val="956207638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43" name="Group 142">
            <a:extLst>
              <a:ext uri="{FF2B5EF4-FFF2-40B4-BE49-F238E27FC236}">
                <a16:creationId xmlns:a16="http://schemas.microsoft.com/office/drawing/2014/main" id="{BCB04BE4-2A88-2347-AE51-CB64E25D5D21}"/>
              </a:ext>
            </a:extLst>
          </p:cNvPr>
          <p:cNvGrpSpPr/>
          <p:nvPr/>
        </p:nvGrpSpPr>
        <p:grpSpPr>
          <a:xfrm>
            <a:off x="8137329" y="5365988"/>
            <a:ext cx="487019" cy="487019"/>
            <a:chOff x="1282147" y="2640386"/>
            <a:chExt cx="487019" cy="487018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B7438548-C51A-AF4F-9547-85969C6989C9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9E33627C-0AEF-A34F-A2DF-8E2EDA023577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1DD891C-CB89-8443-BEAC-623006067163}"/>
              </a:ext>
            </a:extLst>
          </p:cNvPr>
          <p:cNvSpPr/>
          <p:nvPr/>
        </p:nvSpPr>
        <p:spPr>
          <a:xfrm>
            <a:off x="9180936" y="536598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03A1B16F-265C-A445-902F-8CFE0A591777}"/>
              </a:ext>
            </a:extLst>
          </p:cNvPr>
          <p:cNvCxnSpPr>
            <a:stCxn id="146" idx="1"/>
          </p:cNvCxnSpPr>
          <p:nvPr/>
        </p:nvCxnSpPr>
        <p:spPr>
          <a:xfrm flipH="1">
            <a:off x="8725212" y="5609497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C571EC9C-5522-914D-990B-1172B5B2FF5F}"/>
              </a:ext>
            </a:extLst>
          </p:cNvPr>
          <p:cNvGrpSpPr/>
          <p:nvPr/>
        </p:nvGrpSpPr>
        <p:grpSpPr>
          <a:xfrm>
            <a:off x="9180935" y="4326096"/>
            <a:ext cx="487019" cy="487019"/>
            <a:chOff x="2599997" y="5564256"/>
            <a:chExt cx="487018" cy="487018"/>
          </a:xfrm>
        </p:grpSpPr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D4B5687C-F61A-9541-AB47-0ACDD69048A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494CC484-24B3-2443-9937-BBDC5A77D55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51" name="Rectangle 150">
            <a:extLst>
              <a:ext uri="{FF2B5EF4-FFF2-40B4-BE49-F238E27FC236}">
                <a16:creationId xmlns:a16="http://schemas.microsoft.com/office/drawing/2014/main" id="{F9F41316-DEF4-C242-A148-6A3C2A597B3F}"/>
              </a:ext>
            </a:extLst>
          </p:cNvPr>
          <p:cNvSpPr/>
          <p:nvPr/>
        </p:nvSpPr>
        <p:spPr>
          <a:xfrm>
            <a:off x="10077615" y="536598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3C9926E6-8223-D844-BDB4-9EFD4840A754}"/>
              </a:ext>
            </a:extLst>
          </p:cNvPr>
          <p:cNvSpPr/>
          <p:nvPr/>
        </p:nvSpPr>
        <p:spPr>
          <a:xfrm>
            <a:off x="10982272" y="536598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1AAE7DFC-AB17-4C4D-94DB-0B6DD03E9C8A}"/>
              </a:ext>
            </a:extLst>
          </p:cNvPr>
          <p:cNvGrpSpPr/>
          <p:nvPr/>
        </p:nvGrpSpPr>
        <p:grpSpPr>
          <a:xfrm>
            <a:off x="11913206" y="4326096"/>
            <a:ext cx="487019" cy="487019"/>
            <a:chOff x="2599997" y="5564256"/>
            <a:chExt cx="487018" cy="487018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AC3EE2BA-6A4F-EB42-9A36-E8288BECBE4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CCCFE24D-DC57-5C49-B5A3-3C49AF27432C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8B4A67B5-EA6C-FF48-90EE-354877B56CD0}"/>
              </a:ext>
            </a:extLst>
          </p:cNvPr>
          <p:cNvGrpSpPr/>
          <p:nvPr/>
        </p:nvGrpSpPr>
        <p:grpSpPr>
          <a:xfrm>
            <a:off x="12827185" y="4326096"/>
            <a:ext cx="487019" cy="487019"/>
            <a:chOff x="2599997" y="5564256"/>
            <a:chExt cx="487018" cy="48701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B32BC65B-3390-774F-B448-910E86C9BA1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34984A3-36BC-2C4A-A114-1712F222E6D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DF05783B-7E45-234A-BE2A-E36BE0A365EC}"/>
              </a:ext>
            </a:extLst>
          </p:cNvPr>
          <p:cNvCxnSpPr>
            <a:cxnSpLocks/>
            <a:stCxn id="151" idx="1"/>
            <a:endCxn id="146" idx="3"/>
          </p:cNvCxnSpPr>
          <p:nvPr/>
        </p:nvCxnSpPr>
        <p:spPr>
          <a:xfrm flipH="1">
            <a:off x="9667955" y="5609497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4C64B4E0-BEE9-F24A-8BAF-0C24CF095D7F}"/>
              </a:ext>
            </a:extLst>
          </p:cNvPr>
          <p:cNvCxnSpPr>
            <a:cxnSpLocks/>
            <a:stCxn id="152" idx="1"/>
            <a:endCxn id="151" idx="3"/>
          </p:cNvCxnSpPr>
          <p:nvPr/>
        </p:nvCxnSpPr>
        <p:spPr>
          <a:xfrm flipH="1">
            <a:off x="10564634" y="5609496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BD9BB206-DAA5-BB48-815A-B5FFAD413517}"/>
              </a:ext>
            </a:extLst>
          </p:cNvPr>
          <p:cNvSpPr txBox="1"/>
          <p:nvPr/>
        </p:nvSpPr>
        <p:spPr>
          <a:xfrm>
            <a:off x="13392932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BAEA493-CC10-D341-BBEF-9B15C17701CD}"/>
              </a:ext>
            </a:extLst>
          </p:cNvPr>
          <p:cNvSpPr txBox="1"/>
          <p:nvPr/>
        </p:nvSpPr>
        <p:spPr>
          <a:xfrm>
            <a:off x="14327010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540F63E4-5149-1F47-8BE4-AAB9E9EC3042}"/>
              </a:ext>
            </a:extLst>
          </p:cNvPr>
          <p:cNvGrpSpPr/>
          <p:nvPr/>
        </p:nvGrpSpPr>
        <p:grpSpPr>
          <a:xfrm>
            <a:off x="13729106" y="4326095"/>
            <a:ext cx="487019" cy="487019"/>
            <a:chOff x="2599997" y="5564256"/>
            <a:chExt cx="487018" cy="487018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B609D69-54FA-6F44-890C-30DE3E27219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1812863F-597E-4B4A-BE3C-1E471DA9D96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7A69CA9-7C94-B345-A79D-C52407AA83FA}"/>
              </a:ext>
            </a:extLst>
          </p:cNvPr>
          <p:cNvSpPr/>
          <p:nvPr/>
        </p:nvSpPr>
        <p:spPr>
          <a:xfrm>
            <a:off x="11913206" y="536598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5A7263BE-009C-624A-AA19-EA10EB433CFC}"/>
              </a:ext>
            </a:extLst>
          </p:cNvPr>
          <p:cNvCxnSpPr>
            <a:cxnSpLocks/>
            <a:stCxn id="170" idx="1"/>
            <a:endCxn id="152" idx="3"/>
          </p:cNvCxnSpPr>
          <p:nvPr/>
        </p:nvCxnSpPr>
        <p:spPr>
          <a:xfrm flipH="1">
            <a:off x="11469291" y="5609496"/>
            <a:ext cx="44391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B679A9AE-EE50-064D-AB4A-8E374FF3F4F0}"/>
              </a:ext>
            </a:extLst>
          </p:cNvPr>
          <p:cNvCxnSpPr>
            <a:cxnSpLocks/>
            <a:stCxn id="49" idx="1"/>
            <a:endCxn id="46" idx="3"/>
          </p:cNvCxnSpPr>
          <p:nvPr/>
        </p:nvCxnSpPr>
        <p:spPr>
          <a:xfrm flipH="1">
            <a:off x="4993418" y="1163349"/>
            <a:ext cx="426960" cy="0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49AC20BF-7D89-A74F-8299-BE7D479EFFAA}"/>
              </a:ext>
            </a:extLst>
          </p:cNvPr>
          <p:cNvCxnSpPr>
            <a:cxnSpLocks/>
            <a:stCxn id="46" idx="1"/>
            <a:endCxn id="44" idx="3"/>
          </p:cNvCxnSpPr>
          <p:nvPr/>
        </p:nvCxnSpPr>
        <p:spPr>
          <a:xfrm flipH="1">
            <a:off x="4062484" y="1163349"/>
            <a:ext cx="443915" cy="1039890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>
            <a:extLst>
              <a:ext uri="{FF2B5EF4-FFF2-40B4-BE49-F238E27FC236}">
                <a16:creationId xmlns:a16="http://schemas.microsoft.com/office/drawing/2014/main" id="{53B4CCD4-0962-824D-9583-C74043011B86}"/>
              </a:ext>
            </a:extLst>
          </p:cNvPr>
          <p:cNvSpPr/>
          <p:nvPr/>
        </p:nvSpPr>
        <p:spPr>
          <a:xfrm>
            <a:off x="6344859" y="4326095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2760FA01-2E08-B14E-98A8-EDEF87EA06D7}"/>
              </a:ext>
            </a:extLst>
          </p:cNvPr>
          <p:cNvSpPr/>
          <p:nvPr/>
        </p:nvSpPr>
        <p:spPr>
          <a:xfrm>
            <a:off x="6411206" y="4392442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AC750820-190F-E243-B664-7E31C316E505}"/>
              </a:ext>
            </a:extLst>
          </p:cNvPr>
          <p:cNvSpPr txBox="1"/>
          <p:nvPr/>
        </p:nvSpPr>
        <p:spPr>
          <a:xfrm>
            <a:off x="6883604" y="609651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293DC39-2625-BD49-80FC-FEC24525A5B0}"/>
              </a:ext>
            </a:extLst>
          </p:cNvPr>
          <p:cNvSpPr/>
          <p:nvPr/>
        </p:nvSpPr>
        <p:spPr>
          <a:xfrm>
            <a:off x="10076925" y="4339915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E4FDE5F8-4F8A-494A-922D-093D581D1575}"/>
              </a:ext>
            </a:extLst>
          </p:cNvPr>
          <p:cNvSpPr/>
          <p:nvPr/>
        </p:nvSpPr>
        <p:spPr>
          <a:xfrm>
            <a:off x="10143272" y="4406262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86" name="Down Arrow 185">
            <a:extLst>
              <a:ext uri="{FF2B5EF4-FFF2-40B4-BE49-F238E27FC236}">
                <a16:creationId xmlns:a16="http://schemas.microsoft.com/office/drawing/2014/main" id="{ECA4C3D4-B648-6F42-B1AD-EC3E64B50A9C}"/>
              </a:ext>
            </a:extLst>
          </p:cNvPr>
          <p:cNvSpPr/>
          <p:nvPr/>
        </p:nvSpPr>
        <p:spPr>
          <a:xfrm>
            <a:off x="3249351" y="3171705"/>
            <a:ext cx="263214" cy="62024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D8A35C9A-5DD9-F844-85DA-C60BBB60C27E}"/>
                  </a:ext>
                </a:extLst>
              </p:cNvPr>
              <p:cNvSpPr txBox="1"/>
              <p:nvPr/>
            </p:nvSpPr>
            <p:spPr>
              <a:xfrm>
                <a:off x="3746427" y="3157012"/>
                <a:ext cx="259843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Times" pitchFamily="2" charset="0"/>
                  </a:rPr>
                  <a:t>probability the honest miner mines block 7</a:t>
                </a:r>
              </a:p>
            </p:txBody>
          </p:sp>
        </mc:Choice>
        <mc:Fallback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D8A35C9A-5DD9-F844-85DA-C60BBB60C2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427" y="3157012"/>
                <a:ext cx="2598432" cy="553998"/>
              </a:xfrm>
              <a:prstGeom prst="rect">
                <a:avLst/>
              </a:prstGeom>
              <a:blipFill>
                <a:blip r:embed="rId2"/>
                <a:stretch>
                  <a:fillRect l="-5854" t="-13333" r="-7317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8" name="Down Arrow 187">
            <a:extLst>
              <a:ext uri="{FF2B5EF4-FFF2-40B4-BE49-F238E27FC236}">
                <a16:creationId xmlns:a16="http://schemas.microsoft.com/office/drawing/2014/main" id="{C074B573-C880-AA44-9DD6-7A5FC5B41F85}"/>
              </a:ext>
            </a:extLst>
          </p:cNvPr>
          <p:cNvSpPr/>
          <p:nvPr/>
        </p:nvSpPr>
        <p:spPr>
          <a:xfrm>
            <a:off x="10656158" y="3177388"/>
            <a:ext cx="263214" cy="62024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15D0C471-4A48-7A43-9854-62A48344E6BC}"/>
                  </a:ext>
                </a:extLst>
              </p:cNvPr>
              <p:cNvSpPr txBox="1"/>
              <p:nvPr/>
            </p:nvSpPr>
            <p:spPr>
              <a:xfrm>
                <a:off x="11153234" y="3162695"/>
                <a:ext cx="259843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latin typeface="Times" pitchFamily="2" charset="0"/>
                  </a:rPr>
                  <a:t>probability the honest miner mines block 8</a:t>
                </a:r>
              </a:p>
            </p:txBody>
          </p:sp>
        </mc:Choice>
        <mc:Fallback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15D0C471-4A48-7A43-9854-62A48344E6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234" y="3162695"/>
                <a:ext cx="2598432" cy="553998"/>
              </a:xfrm>
              <a:prstGeom prst="rect">
                <a:avLst/>
              </a:prstGeom>
              <a:blipFill>
                <a:blip r:embed="rId3"/>
                <a:stretch>
                  <a:fillRect l="-5854" t="-13636" r="-731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1" name="Group 190">
            <a:extLst>
              <a:ext uri="{FF2B5EF4-FFF2-40B4-BE49-F238E27FC236}">
                <a16:creationId xmlns:a16="http://schemas.microsoft.com/office/drawing/2014/main" id="{AC6A43E8-7600-D441-9493-6D2A05D50561}"/>
              </a:ext>
            </a:extLst>
          </p:cNvPr>
          <p:cNvGrpSpPr/>
          <p:nvPr/>
        </p:nvGrpSpPr>
        <p:grpSpPr>
          <a:xfrm>
            <a:off x="3923553" y="6872192"/>
            <a:ext cx="487019" cy="487019"/>
            <a:chOff x="2599997" y="5564256"/>
            <a:chExt cx="487018" cy="487018"/>
          </a:xfrm>
        </p:grpSpPr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3FBA898E-6704-DA48-9DCE-A46C7EECDC6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5C134654-EABE-694C-A292-7F6C8CAEA18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accent2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444A3F6-A59B-CD40-89A4-5A1A236BA651}"/>
              </a:ext>
            </a:extLst>
          </p:cNvPr>
          <p:cNvSpPr/>
          <p:nvPr/>
        </p:nvSpPr>
        <p:spPr>
          <a:xfrm>
            <a:off x="9589922" y="6878090"/>
            <a:ext cx="487019" cy="487019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F98BA143-70AF-A448-A52A-25FFF30BDE63}"/>
              </a:ext>
            </a:extLst>
          </p:cNvPr>
          <p:cNvSpPr/>
          <p:nvPr/>
        </p:nvSpPr>
        <p:spPr>
          <a:xfrm>
            <a:off x="9656269" y="6944437"/>
            <a:ext cx="354324" cy="354324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6B93070-DAA4-E14E-B802-DA20D23CBD1D}"/>
              </a:ext>
            </a:extLst>
          </p:cNvPr>
          <p:cNvSpPr txBox="1"/>
          <p:nvPr/>
        </p:nvSpPr>
        <p:spPr>
          <a:xfrm>
            <a:off x="4548386" y="6963010"/>
            <a:ext cx="135901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latin typeface="Times" pitchFamily="2" charset="0"/>
              </a:rPr>
              <a:t>at-risk block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8C4EA8CA-04BC-FF4B-AA39-00BF08B30CDD}"/>
              </a:ext>
            </a:extLst>
          </p:cNvPr>
          <p:cNvSpPr txBox="1"/>
          <p:nvPr/>
        </p:nvSpPr>
        <p:spPr>
          <a:xfrm>
            <a:off x="10232318" y="6958617"/>
            <a:ext cx="19596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latin typeface="Times" pitchFamily="2" charset="0"/>
              </a:rPr>
              <a:t>deficit visualization</a:t>
            </a:r>
          </a:p>
        </p:txBody>
      </p: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AED026B8-97B3-B143-AB82-947804E15A36}"/>
              </a:ext>
            </a:extLst>
          </p:cNvPr>
          <p:cNvCxnSpPr>
            <a:cxnSpLocks/>
          </p:cNvCxnSpPr>
          <p:nvPr/>
        </p:nvCxnSpPr>
        <p:spPr>
          <a:xfrm flipH="1">
            <a:off x="6197726" y="7097117"/>
            <a:ext cx="426960" cy="0"/>
          </a:xfrm>
          <a:prstGeom prst="straightConnector1">
            <a:avLst/>
          </a:prstGeom>
          <a:ln w="12700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2220F53A-BEE0-FB47-B9D6-3E1169639568}"/>
              </a:ext>
            </a:extLst>
          </p:cNvPr>
          <p:cNvSpPr txBox="1"/>
          <p:nvPr/>
        </p:nvSpPr>
        <p:spPr>
          <a:xfrm>
            <a:off x="6765530" y="6958617"/>
            <a:ext cx="297291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latin typeface="Times" pitchFamily="2" charset="0"/>
              </a:rPr>
              <a:t>timeserving action which publishes at-risk block</a:t>
            </a:r>
          </a:p>
        </p:txBody>
      </p:sp>
    </p:spTree>
    <p:extLst>
      <p:ext uri="{BB962C8B-B14F-4D97-AF65-F5344CB8AC3E}">
        <p14:creationId xmlns:p14="http://schemas.microsoft.com/office/powerpoint/2010/main" val="183354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F84A41E-A515-A34B-A379-DB3C8B114B61}"/>
              </a:ext>
            </a:extLst>
          </p:cNvPr>
          <p:cNvGrpSpPr/>
          <p:nvPr/>
        </p:nvGrpSpPr>
        <p:grpSpPr>
          <a:xfrm>
            <a:off x="3955775" y="1023179"/>
            <a:ext cx="3118622" cy="1641214"/>
            <a:chOff x="3947126" y="177553"/>
            <a:chExt cx="4331622" cy="227957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0DD401F-703A-E948-B1D3-9DEBF91039CD}"/>
                </a:ext>
              </a:extLst>
            </p:cNvPr>
            <p:cNvGrpSpPr/>
            <p:nvPr/>
          </p:nvGrpSpPr>
          <p:grpSpPr>
            <a:xfrm>
              <a:off x="4047991" y="1970105"/>
              <a:ext cx="487019" cy="487018"/>
              <a:chOff x="1282147" y="2640386"/>
              <a:chExt cx="487019" cy="487018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88F3AAF-568B-D143-8AC1-16AA2F69CA03}"/>
                  </a:ext>
                </a:extLst>
              </p:cNvPr>
              <p:cNvSpPr/>
              <p:nvPr/>
            </p:nvSpPr>
            <p:spPr>
              <a:xfrm>
                <a:off x="1282148" y="2640386"/>
                <a:ext cx="487018" cy="4870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1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CC6A476-DBF6-8343-81AC-AF156EA1EF74}"/>
                  </a:ext>
                </a:extLst>
              </p:cNvPr>
              <p:cNvSpPr/>
              <p:nvPr/>
            </p:nvSpPr>
            <p:spPr>
              <a:xfrm rot="2700000">
                <a:off x="1282147" y="2640386"/>
                <a:ext cx="487018" cy="4870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1" dirty="0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CA819B9-68C8-A048-8D22-8D4382E9814F}"/>
                </a:ext>
              </a:extLst>
            </p:cNvPr>
            <p:cNvSpPr/>
            <p:nvPr/>
          </p:nvSpPr>
          <p:spPr>
            <a:xfrm>
              <a:off x="5091600" y="1970105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172BA1B-CCEB-B045-8EF2-58B6D5B90AA4}"/>
                </a:ext>
              </a:extLst>
            </p:cNvPr>
            <p:cNvCxnSpPr>
              <a:stCxn id="23" idx="1"/>
            </p:cNvCxnSpPr>
            <p:nvPr/>
          </p:nvCxnSpPr>
          <p:spPr>
            <a:xfrm flipH="1">
              <a:off x="4635874" y="2213614"/>
              <a:ext cx="45572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518A7B6-9EBD-684F-A492-22D26431EB00}"/>
                </a:ext>
              </a:extLst>
            </p:cNvPr>
            <p:cNvSpPr/>
            <p:nvPr/>
          </p:nvSpPr>
          <p:spPr>
            <a:xfrm>
              <a:off x="5989435" y="996070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F7C1B36-E938-6E49-929C-3F1F4780F291}"/>
                </a:ext>
              </a:extLst>
            </p:cNvPr>
            <p:cNvSpPr/>
            <p:nvPr/>
          </p:nvSpPr>
          <p:spPr>
            <a:xfrm>
              <a:off x="5989435" y="1970105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DB70641-6D59-234F-9CBE-3AF7F54A1960}"/>
                </a:ext>
              </a:extLst>
            </p:cNvPr>
            <p:cNvCxnSpPr>
              <a:cxnSpLocks/>
              <a:stCxn id="34" idx="1"/>
              <a:endCxn id="23" idx="3"/>
            </p:cNvCxnSpPr>
            <p:nvPr/>
          </p:nvCxnSpPr>
          <p:spPr>
            <a:xfrm flipH="1">
              <a:off x="5578618" y="2213614"/>
              <a:ext cx="41081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46AD1BB2-F1D6-AE40-87A2-1A0C63B99CA3}"/>
                </a:ext>
              </a:extLst>
            </p:cNvPr>
            <p:cNvCxnSpPr>
              <a:cxnSpLocks/>
              <a:stCxn id="33" idx="1"/>
              <a:endCxn id="23" idx="3"/>
            </p:cNvCxnSpPr>
            <p:nvPr/>
          </p:nvCxnSpPr>
          <p:spPr>
            <a:xfrm flipH="1">
              <a:off x="5578618" y="1239579"/>
              <a:ext cx="410817" cy="97403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54151C0-B8D8-C041-93D0-BC30C87FBB1D}"/>
                </a:ext>
              </a:extLst>
            </p:cNvPr>
            <p:cNvSpPr/>
            <p:nvPr/>
          </p:nvSpPr>
          <p:spPr>
            <a:xfrm>
              <a:off x="6910461" y="996070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B6BACEC-91F8-EF47-9891-30E2850C0170}"/>
                </a:ext>
              </a:extLst>
            </p:cNvPr>
            <p:cNvSpPr/>
            <p:nvPr/>
          </p:nvSpPr>
          <p:spPr>
            <a:xfrm>
              <a:off x="7791730" y="996070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5C8132C-40BF-4D45-B026-326E9BEF62B5}"/>
                </a:ext>
              </a:extLst>
            </p:cNvPr>
            <p:cNvSpPr/>
            <p:nvPr/>
          </p:nvSpPr>
          <p:spPr>
            <a:xfrm>
              <a:off x="7791730" y="1970105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C8CD3C2-AC61-AA42-AE82-1F08ADEBFEA2}"/>
                </a:ext>
              </a:extLst>
            </p:cNvPr>
            <p:cNvCxnSpPr>
              <a:cxnSpLocks/>
              <a:stCxn id="42" idx="1"/>
              <a:endCxn id="33" idx="3"/>
            </p:cNvCxnSpPr>
            <p:nvPr/>
          </p:nvCxnSpPr>
          <p:spPr>
            <a:xfrm flipH="1">
              <a:off x="6476453" y="1239579"/>
              <a:ext cx="43400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573D8F76-5E9B-9B46-B4C5-6707F8CF7BB9}"/>
                </a:ext>
              </a:extLst>
            </p:cNvPr>
            <p:cNvCxnSpPr>
              <a:cxnSpLocks/>
              <a:stCxn id="43" idx="1"/>
              <a:endCxn id="42" idx="3"/>
            </p:cNvCxnSpPr>
            <p:nvPr/>
          </p:nvCxnSpPr>
          <p:spPr>
            <a:xfrm flipH="1">
              <a:off x="7397479" y="1239579"/>
              <a:ext cx="39425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15B197D-1C9E-0641-AF7C-706B4BF9D9DF}"/>
                </a:ext>
              </a:extLst>
            </p:cNvPr>
            <p:cNvCxnSpPr>
              <a:cxnSpLocks/>
              <a:stCxn id="44" idx="1"/>
              <a:endCxn id="42" idx="3"/>
            </p:cNvCxnSpPr>
            <p:nvPr/>
          </p:nvCxnSpPr>
          <p:spPr>
            <a:xfrm flipH="1" flipV="1">
              <a:off x="7397479" y="1239579"/>
              <a:ext cx="394251" cy="97403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E76E56F-84B0-474B-AA18-1061124BA266}"/>
                    </a:ext>
                  </a:extLst>
                </p:cNvPr>
                <p:cNvSpPr txBox="1"/>
                <p:nvPr/>
              </p:nvSpPr>
              <p:spPr>
                <a:xfrm>
                  <a:off x="3947126" y="177553"/>
                  <a:ext cx="2037958" cy="4274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={            }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E76E56F-84B0-474B-AA18-1061124BA26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7126" y="177553"/>
                  <a:ext cx="2037958" cy="427488"/>
                </a:xfrm>
                <a:prstGeom prst="rect">
                  <a:avLst/>
                </a:prstGeom>
                <a:blipFill>
                  <a:blip r:embed="rId2"/>
                  <a:stretch>
                    <a:fillRect l="-3419" t="-8000" r="-5128" b="-4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FDC91AE-97B3-994D-BAD4-C48357D8394E}"/>
                </a:ext>
              </a:extLst>
            </p:cNvPr>
            <p:cNvSpPr/>
            <p:nvPr/>
          </p:nvSpPr>
          <p:spPr>
            <a:xfrm>
              <a:off x="4981852" y="273422"/>
              <a:ext cx="27699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1" dirty="0">
                  <a:solidFill>
                    <a:schemeClr val="tx1"/>
                  </a:solidFill>
                </a:rPr>
                <a:t>6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747EEFB-BB54-8E4E-AD91-EE0588F8C882}"/>
                </a:ext>
              </a:extLst>
            </p:cNvPr>
            <p:cNvSpPr/>
            <p:nvPr/>
          </p:nvSpPr>
          <p:spPr>
            <a:xfrm>
              <a:off x="5436269" y="279725"/>
              <a:ext cx="27699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1" dirty="0">
                  <a:solidFill>
                    <a:schemeClr val="tx1"/>
                  </a:solidFill>
                </a:rPr>
                <a:t>8</a:t>
              </a:r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ED55DC-C217-5B49-93DA-66AEA2F3A332}"/>
                  </a:ext>
                </a:extLst>
              </p:cNvPr>
              <p:cNvSpPr txBox="1"/>
              <p:nvPr/>
            </p:nvSpPr>
            <p:spPr>
              <a:xfrm>
                <a:off x="1350899" y="3349543"/>
                <a:ext cx="3355277" cy="277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1" i="1">
                          <a:latin typeface="Cambria Math" panose="02040503050406030204" pitchFamily="18" charset="0"/>
                        </a:rPr>
                        <m:t>𝑃𝑢𝑏𝑙𝑖𝑠h𝑆𝑒𝑡</m:t>
                      </m:r>
                      <m:r>
                        <a:rPr lang="en-US" sz="1801" i="1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1" i="1">
                              <a:latin typeface="Cambria Math" panose="02040503050406030204" pitchFamily="18" charset="0"/>
                            </a:rPr>
                            <m:t>6, 8</m:t>
                          </m:r>
                        </m:e>
                      </m:d>
                      <m:r>
                        <a:rPr lang="en-US" sz="1801" i="1">
                          <a:latin typeface="Cambria Math" panose="02040503050406030204" pitchFamily="18" charset="0"/>
                        </a:rPr>
                        <m:t>, {8→6,6→5})</m:t>
                      </m:r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ED55DC-C217-5B49-93DA-66AEA2F3A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899" y="3349543"/>
                <a:ext cx="3355277" cy="277127"/>
              </a:xfrm>
              <a:prstGeom prst="rect">
                <a:avLst/>
              </a:prstGeom>
              <a:blipFill>
                <a:blip r:embed="rId3"/>
                <a:stretch>
                  <a:fillRect l="-1509" r="-1887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74194484-6FA9-1F49-A9C1-D7925B5D9B54}"/>
              </a:ext>
            </a:extLst>
          </p:cNvPr>
          <p:cNvGrpSpPr/>
          <p:nvPr/>
        </p:nvGrpSpPr>
        <p:grpSpPr>
          <a:xfrm>
            <a:off x="496774" y="4613457"/>
            <a:ext cx="3627966" cy="1691602"/>
            <a:chOff x="496773" y="4145455"/>
            <a:chExt cx="5228548" cy="243790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EFF9D608-3DFA-4D4F-A107-7E4B36FCF05A}"/>
                </a:ext>
              </a:extLst>
            </p:cNvPr>
            <p:cNvGrpSpPr/>
            <p:nvPr/>
          </p:nvGrpSpPr>
          <p:grpSpPr>
            <a:xfrm>
              <a:off x="597638" y="6096337"/>
              <a:ext cx="487019" cy="487018"/>
              <a:chOff x="1282147" y="2640386"/>
              <a:chExt cx="487019" cy="487018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767C0C18-1671-CF45-B165-A9103C72CC1A}"/>
                  </a:ext>
                </a:extLst>
              </p:cNvPr>
              <p:cNvSpPr/>
              <p:nvPr/>
            </p:nvSpPr>
            <p:spPr>
              <a:xfrm>
                <a:off x="1282148" y="2640386"/>
                <a:ext cx="487018" cy="4870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1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ADFAE3DA-4AD5-7241-A17D-45E433C765C0}"/>
                  </a:ext>
                </a:extLst>
              </p:cNvPr>
              <p:cNvSpPr/>
              <p:nvPr/>
            </p:nvSpPr>
            <p:spPr>
              <a:xfrm rot="2700000">
                <a:off x="1282147" y="2640386"/>
                <a:ext cx="487018" cy="4870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1" dirty="0"/>
              </a:p>
            </p:txBody>
          </p:sp>
        </p:grp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82F060-210F-1544-B9A2-C776D6A4526E}"/>
                </a:ext>
              </a:extLst>
            </p:cNvPr>
            <p:cNvSpPr/>
            <p:nvPr/>
          </p:nvSpPr>
          <p:spPr>
            <a:xfrm>
              <a:off x="1641247" y="6096337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65C891AF-796B-D146-95E1-8DF6F127162A}"/>
                </a:ext>
              </a:extLst>
            </p:cNvPr>
            <p:cNvCxnSpPr>
              <a:stCxn id="62" idx="1"/>
            </p:cNvCxnSpPr>
            <p:nvPr/>
          </p:nvCxnSpPr>
          <p:spPr>
            <a:xfrm flipH="1">
              <a:off x="1185521" y="6339846"/>
              <a:ext cx="45572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0C04CB1-DCAB-444B-ABF9-B9E1B373F808}"/>
                </a:ext>
              </a:extLst>
            </p:cNvPr>
            <p:cNvSpPr/>
            <p:nvPr/>
          </p:nvSpPr>
          <p:spPr>
            <a:xfrm>
              <a:off x="2539082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F55D9D7C-DE87-0E44-8B62-F6116830616C}"/>
                </a:ext>
              </a:extLst>
            </p:cNvPr>
            <p:cNvSpPr/>
            <p:nvPr/>
          </p:nvSpPr>
          <p:spPr>
            <a:xfrm>
              <a:off x="2539082" y="6096337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76AA6C5A-6C77-7843-BD81-09E02B3A1462}"/>
                </a:ext>
              </a:extLst>
            </p:cNvPr>
            <p:cNvCxnSpPr>
              <a:cxnSpLocks/>
              <a:stCxn id="76" idx="1"/>
              <a:endCxn id="62" idx="3"/>
            </p:cNvCxnSpPr>
            <p:nvPr/>
          </p:nvCxnSpPr>
          <p:spPr>
            <a:xfrm flipH="1">
              <a:off x="2128265" y="6339846"/>
              <a:ext cx="41081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A1EB6F3E-3563-F24B-8D25-E76299A45551}"/>
                </a:ext>
              </a:extLst>
            </p:cNvPr>
            <p:cNvCxnSpPr>
              <a:cxnSpLocks/>
              <a:stCxn id="67" idx="1"/>
              <a:endCxn id="62" idx="3"/>
            </p:cNvCxnSpPr>
            <p:nvPr/>
          </p:nvCxnSpPr>
          <p:spPr>
            <a:xfrm flipH="1">
              <a:off x="2128265" y="5365811"/>
              <a:ext cx="410817" cy="97403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C79AC99-37BC-8440-9700-56C475F999E8}"/>
                </a:ext>
              </a:extLst>
            </p:cNvPr>
            <p:cNvSpPr/>
            <p:nvPr/>
          </p:nvSpPr>
          <p:spPr>
            <a:xfrm>
              <a:off x="3460108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69EBAAB-17F4-744F-BADF-B197FB8A4AB2}"/>
                </a:ext>
              </a:extLst>
            </p:cNvPr>
            <p:cNvSpPr/>
            <p:nvPr/>
          </p:nvSpPr>
          <p:spPr>
            <a:xfrm>
              <a:off x="4341377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CF829E2-31A7-5544-A3BD-C02FBE797859}"/>
                </a:ext>
              </a:extLst>
            </p:cNvPr>
            <p:cNvSpPr/>
            <p:nvPr/>
          </p:nvSpPr>
          <p:spPr>
            <a:xfrm>
              <a:off x="4341377" y="6096337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253CA57E-D448-1741-8A9B-59B69CB5481C}"/>
                </a:ext>
              </a:extLst>
            </p:cNvPr>
            <p:cNvCxnSpPr>
              <a:cxnSpLocks/>
              <a:stCxn id="79" idx="1"/>
              <a:endCxn id="67" idx="3"/>
            </p:cNvCxnSpPr>
            <p:nvPr/>
          </p:nvCxnSpPr>
          <p:spPr>
            <a:xfrm flipH="1">
              <a:off x="3026100" y="5365811"/>
              <a:ext cx="43400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6C173E2A-7CAA-4244-8F8C-4BB117FE6880}"/>
                </a:ext>
              </a:extLst>
            </p:cNvPr>
            <p:cNvCxnSpPr>
              <a:cxnSpLocks/>
              <a:stCxn id="80" idx="1"/>
              <a:endCxn id="79" idx="3"/>
            </p:cNvCxnSpPr>
            <p:nvPr/>
          </p:nvCxnSpPr>
          <p:spPr>
            <a:xfrm flipH="1">
              <a:off x="3947126" y="5365811"/>
              <a:ext cx="39425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B46AB163-EB2A-5342-9D30-42B82EA80D71}"/>
                </a:ext>
              </a:extLst>
            </p:cNvPr>
            <p:cNvCxnSpPr>
              <a:cxnSpLocks/>
              <a:stCxn id="81" idx="1"/>
              <a:endCxn id="79" idx="3"/>
            </p:cNvCxnSpPr>
            <p:nvPr/>
          </p:nvCxnSpPr>
          <p:spPr>
            <a:xfrm flipH="1" flipV="1">
              <a:off x="3947126" y="5365811"/>
              <a:ext cx="394251" cy="97403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BBF859D5-53D6-0447-AC4F-5B66BACA7F5D}"/>
                    </a:ext>
                  </a:extLst>
                </p:cNvPr>
                <p:cNvSpPr txBox="1"/>
                <p:nvPr/>
              </p:nvSpPr>
              <p:spPr>
                <a:xfrm>
                  <a:off x="496773" y="4432891"/>
                  <a:ext cx="1693110" cy="35484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={            }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BBF859D5-53D6-0447-AC4F-5B66BACA7F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73" y="4432891"/>
                  <a:ext cx="1693110" cy="354848"/>
                </a:xfrm>
                <a:prstGeom prst="rect">
                  <a:avLst/>
                </a:prstGeom>
                <a:blipFill>
                  <a:blip r:embed="rId4"/>
                  <a:stretch>
                    <a:fillRect l="-3191" t="-10000" r="-6383" b="-3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18D8FA7-FDCB-F444-A2FF-F60B9F856E0D}"/>
                </a:ext>
              </a:extLst>
            </p:cNvPr>
            <p:cNvSpPr/>
            <p:nvPr/>
          </p:nvSpPr>
          <p:spPr>
            <a:xfrm>
              <a:off x="4341377" y="4148268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467E518-9F42-9B40-BFF5-C9363B0DDC76}"/>
                </a:ext>
              </a:extLst>
            </p:cNvPr>
            <p:cNvSpPr/>
            <p:nvPr/>
          </p:nvSpPr>
          <p:spPr>
            <a:xfrm>
              <a:off x="5238303" y="4145455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186102C5-B7E5-9048-8E78-4143E1C0204A}"/>
                </a:ext>
              </a:extLst>
            </p:cNvPr>
            <p:cNvCxnSpPr>
              <a:cxnSpLocks/>
              <a:stCxn id="88" idx="1"/>
              <a:endCxn id="79" idx="3"/>
            </p:cNvCxnSpPr>
            <p:nvPr/>
          </p:nvCxnSpPr>
          <p:spPr>
            <a:xfrm flipH="1">
              <a:off x="3947126" y="4391777"/>
              <a:ext cx="394251" cy="9740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5EC7F2F5-87CF-C843-A36E-E65E5D383C6F}"/>
                </a:ext>
              </a:extLst>
            </p:cNvPr>
            <p:cNvCxnSpPr>
              <a:cxnSpLocks/>
              <a:stCxn id="89" idx="1"/>
              <a:endCxn id="88" idx="3"/>
            </p:cNvCxnSpPr>
            <p:nvPr/>
          </p:nvCxnSpPr>
          <p:spPr>
            <a:xfrm flipH="1">
              <a:off x="4828395" y="4388964"/>
              <a:ext cx="409908" cy="281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6C50DF29-D3E0-D94A-99EE-3064A3D4751A}"/>
              </a:ext>
            </a:extLst>
          </p:cNvPr>
          <p:cNvGrpSpPr/>
          <p:nvPr/>
        </p:nvGrpSpPr>
        <p:grpSpPr>
          <a:xfrm>
            <a:off x="6880737" y="4812902"/>
            <a:ext cx="3617765" cy="1492156"/>
            <a:chOff x="496773" y="4432891"/>
            <a:chExt cx="5213848" cy="215046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DBBD2E52-6F14-8C4B-A3A3-DEB51D1EBE37}"/>
                </a:ext>
              </a:extLst>
            </p:cNvPr>
            <p:cNvGrpSpPr/>
            <p:nvPr/>
          </p:nvGrpSpPr>
          <p:grpSpPr>
            <a:xfrm>
              <a:off x="597638" y="6096337"/>
              <a:ext cx="487019" cy="487018"/>
              <a:chOff x="1282147" y="2640386"/>
              <a:chExt cx="487019" cy="487018"/>
            </a:xfrm>
          </p:grpSpPr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9C7D362E-9E7C-6E45-A6F3-0527C85AD2EF}"/>
                  </a:ext>
                </a:extLst>
              </p:cNvPr>
              <p:cNvSpPr/>
              <p:nvPr/>
            </p:nvSpPr>
            <p:spPr>
              <a:xfrm>
                <a:off x="1282148" y="2640386"/>
                <a:ext cx="487018" cy="4870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1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794F90A0-7EF9-764D-BA7B-E0259F7D6DC9}"/>
                  </a:ext>
                </a:extLst>
              </p:cNvPr>
              <p:cNvSpPr/>
              <p:nvPr/>
            </p:nvSpPr>
            <p:spPr>
              <a:xfrm rot="2700000">
                <a:off x="1282147" y="2640386"/>
                <a:ext cx="487018" cy="4870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1" dirty="0"/>
              </a:p>
            </p:txBody>
          </p:sp>
        </p:grp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A5725C0D-829D-6249-BE9D-A90DE9282E3D}"/>
                </a:ext>
              </a:extLst>
            </p:cNvPr>
            <p:cNvSpPr/>
            <p:nvPr/>
          </p:nvSpPr>
          <p:spPr>
            <a:xfrm>
              <a:off x="1641247" y="6096337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C55E342E-492F-2B4F-A314-776746E11174}"/>
                </a:ext>
              </a:extLst>
            </p:cNvPr>
            <p:cNvCxnSpPr>
              <a:stCxn id="135" idx="1"/>
            </p:cNvCxnSpPr>
            <p:nvPr/>
          </p:nvCxnSpPr>
          <p:spPr>
            <a:xfrm flipH="1">
              <a:off x="1185521" y="6339846"/>
              <a:ext cx="45572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D8DC5275-120F-8449-B98A-451D40C4BE31}"/>
                </a:ext>
              </a:extLst>
            </p:cNvPr>
            <p:cNvSpPr/>
            <p:nvPr/>
          </p:nvSpPr>
          <p:spPr>
            <a:xfrm>
              <a:off x="2539082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0BCAB6A6-9F11-8541-AF22-1A7CDA67DBAE}"/>
                </a:ext>
              </a:extLst>
            </p:cNvPr>
            <p:cNvSpPr/>
            <p:nvPr/>
          </p:nvSpPr>
          <p:spPr>
            <a:xfrm>
              <a:off x="2539082" y="6096337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BC0B52AE-B535-DA41-81AF-A2F94DC974AC}"/>
                </a:ext>
              </a:extLst>
            </p:cNvPr>
            <p:cNvCxnSpPr>
              <a:cxnSpLocks/>
              <a:stCxn id="138" idx="1"/>
              <a:endCxn id="135" idx="3"/>
            </p:cNvCxnSpPr>
            <p:nvPr/>
          </p:nvCxnSpPr>
          <p:spPr>
            <a:xfrm flipH="1">
              <a:off x="2128265" y="6339846"/>
              <a:ext cx="41081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17A6F5E9-CF6F-424F-8926-D83F18D10005}"/>
                </a:ext>
              </a:extLst>
            </p:cNvPr>
            <p:cNvCxnSpPr>
              <a:cxnSpLocks/>
              <a:stCxn id="137" idx="1"/>
              <a:endCxn id="135" idx="3"/>
            </p:cNvCxnSpPr>
            <p:nvPr/>
          </p:nvCxnSpPr>
          <p:spPr>
            <a:xfrm flipH="1">
              <a:off x="2128265" y="5365811"/>
              <a:ext cx="410817" cy="97403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B8A93C9D-8D41-ED43-B7AE-24A1F715DD8C}"/>
                </a:ext>
              </a:extLst>
            </p:cNvPr>
            <p:cNvSpPr/>
            <p:nvPr/>
          </p:nvSpPr>
          <p:spPr>
            <a:xfrm>
              <a:off x="3460108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0FD27C50-7E98-E746-826E-83AEDF99C6E1}"/>
                </a:ext>
              </a:extLst>
            </p:cNvPr>
            <p:cNvSpPr/>
            <p:nvPr/>
          </p:nvSpPr>
          <p:spPr>
            <a:xfrm>
              <a:off x="4341377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11B4B3E4-C3A5-5E45-BCD2-FB9AD07AB9FB}"/>
                </a:ext>
              </a:extLst>
            </p:cNvPr>
            <p:cNvSpPr/>
            <p:nvPr/>
          </p:nvSpPr>
          <p:spPr>
            <a:xfrm>
              <a:off x="4341377" y="6096337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86AFB85B-C9BD-7A42-9F0B-C11012A1132B}"/>
                </a:ext>
              </a:extLst>
            </p:cNvPr>
            <p:cNvCxnSpPr>
              <a:cxnSpLocks/>
              <a:stCxn id="141" idx="1"/>
              <a:endCxn id="137" idx="3"/>
            </p:cNvCxnSpPr>
            <p:nvPr/>
          </p:nvCxnSpPr>
          <p:spPr>
            <a:xfrm flipH="1">
              <a:off x="3026100" y="5365811"/>
              <a:ext cx="43400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17B87CAF-7042-A747-AC89-92F0255776A8}"/>
                </a:ext>
              </a:extLst>
            </p:cNvPr>
            <p:cNvCxnSpPr>
              <a:cxnSpLocks/>
              <a:stCxn id="142" idx="1"/>
              <a:endCxn id="141" idx="3"/>
            </p:cNvCxnSpPr>
            <p:nvPr/>
          </p:nvCxnSpPr>
          <p:spPr>
            <a:xfrm flipH="1">
              <a:off x="3947126" y="5365811"/>
              <a:ext cx="39425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41EF8FBD-0A43-6E49-BE21-ECDBB4ABEF1E}"/>
                </a:ext>
              </a:extLst>
            </p:cNvPr>
            <p:cNvCxnSpPr>
              <a:cxnSpLocks/>
              <a:stCxn id="143" idx="1"/>
              <a:endCxn id="141" idx="3"/>
            </p:cNvCxnSpPr>
            <p:nvPr/>
          </p:nvCxnSpPr>
          <p:spPr>
            <a:xfrm flipH="1" flipV="1">
              <a:off x="3947126" y="5365811"/>
              <a:ext cx="394251" cy="97403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315988A6-3D03-AD46-95C7-A18A707AABBB}"/>
                    </a:ext>
                  </a:extLst>
                </p:cNvPr>
                <p:cNvSpPr txBox="1"/>
                <p:nvPr/>
              </p:nvSpPr>
              <p:spPr>
                <a:xfrm>
                  <a:off x="496773" y="4432891"/>
                  <a:ext cx="1693110" cy="3548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={            }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315988A6-3D03-AD46-95C7-A18A707AAB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73" y="4432891"/>
                  <a:ext cx="1693110" cy="354849"/>
                </a:xfrm>
                <a:prstGeom prst="rect">
                  <a:avLst/>
                </a:prstGeom>
                <a:blipFill>
                  <a:blip r:embed="rId5"/>
                  <a:stretch>
                    <a:fillRect l="-3191" t="-10000" r="-5319" b="-3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0EF76273-8AB5-8D48-8B59-9CE5C4107634}"/>
                </a:ext>
              </a:extLst>
            </p:cNvPr>
            <p:cNvSpPr/>
            <p:nvPr/>
          </p:nvSpPr>
          <p:spPr>
            <a:xfrm>
              <a:off x="5223603" y="5122302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72608D8E-C447-6941-9F62-F3C4F45E79EF}"/>
                </a:ext>
              </a:extLst>
            </p:cNvPr>
            <p:cNvCxnSpPr>
              <a:cxnSpLocks/>
              <a:stCxn id="149" idx="1"/>
              <a:endCxn id="142" idx="3"/>
            </p:cNvCxnSpPr>
            <p:nvPr/>
          </p:nvCxnSpPr>
          <p:spPr>
            <a:xfrm flipH="1">
              <a:off x="4828395" y="5365811"/>
              <a:ext cx="39520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DBA98436-3767-8E42-AF37-CF3B703FB950}"/>
                  </a:ext>
                </a:extLst>
              </p:cNvPr>
              <p:cNvSpPr txBox="1"/>
              <p:nvPr/>
            </p:nvSpPr>
            <p:spPr>
              <a:xfrm>
                <a:off x="6439914" y="3349543"/>
                <a:ext cx="2513701" cy="277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1" i="1">
                          <a:latin typeface="Cambria Math" panose="02040503050406030204" pitchFamily="18" charset="0"/>
                        </a:rPr>
                        <m:t>𝑃𝑢𝑏𝑙𝑖𝑠h𝑆𝑒𝑡</m:t>
                      </m:r>
                      <m:r>
                        <a:rPr lang="en-US" sz="1801" i="1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1" i="1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US" sz="1801" i="1">
                          <a:latin typeface="Cambria Math" panose="02040503050406030204" pitchFamily="18" charset="0"/>
                        </a:rPr>
                        <m:t>, {8→7})</m:t>
                      </m:r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DBA98436-3767-8E42-AF37-CF3B703FB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914" y="3349543"/>
                <a:ext cx="2513701" cy="277127"/>
              </a:xfrm>
              <a:prstGeom prst="rect">
                <a:avLst/>
              </a:prstGeom>
              <a:blipFill>
                <a:blip r:embed="rId6"/>
                <a:stretch>
                  <a:fillRect l="-1500" r="-2500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Rectangle 155">
            <a:extLst>
              <a:ext uri="{FF2B5EF4-FFF2-40B4-BE49-F238E27FC236}">
                <a16:creationId xmlns:a16="http://schemas.microsoft.com/office/drawing/2014/main" id="{B3FE8858-225F-3248-908A-A3ACC6561EC2}"/>
              </a:ext>
            </a:extLst>
          </p:cNvPr>
          <p:cNvSpPr/>
          <p:nvPr/>
        </p:nvSpPr>
        <p:spPr>
          <a:xfrm>
            <a:off x="7476099" y="4851673"/>
            <a:ext cx="199429" cy="19942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1" dirty="0">
                <a:solidFill>
                  <a:schemeClr val="tx1"/>
                </a:solidFill>
              </a:rPr>
              <a:t>6</a:t>
            </a:r>
            <a:endParaRPr lang="en-US" sz="1801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BDD3FF7-FCF7-2047-B747-8E8907FB7E02}"/>
              </a:ext>
            </a:extLst>
          </p:cNvPr>
          <p:cNvCxnSpPr/>
          <p:nvPr/>
        </p:nvCxnSpPr>
        <p:spPr>
          <a:xfrm flipH="1">
            <a:off x="4200067" y="2991677"/>
            <a:ext cx="1401419" cy="1401419"/>
          </a:xfrm>
          <a:prstGeom prst="straightConnector1">
            <a:avLst/>
          </a:prstGeom>
          <a:ln w="12700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9DA5A604-6870-D24C-AE99-6EE0D4FA122F}"/>
              </a:ext>
            </a:extLst>
          </p:cNvPr>
          <p:cNvCxnSpPr>
            <a:cxnSpLocks/>
          </p:cNvCxnSpPr>
          <p:nvPr/>
        </p:nvCxnSpPr>
        <p:spPr>
          <a:xfrm>
            <a:off x="5601486" y="2995796"/>
            <a:ext cx="1401419" cy="1401419"/>
          </a:xfrm>
          <a:prstGeom prst="straightConnector1">
            <a:avLst/>
          </a:prstGeom>
          <a:ln w="12700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179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DBD4EE-E4BD-844E-AEA2-629C3ADC9459}"/>
              </a:ext>
            </a:extLst>
          </p:cNvPr>
          <p:cNvSpPr/>
          <p:nvPr/>
        </p:nvSpPr>
        <p:spPr>
          <a:xfrm>
            <a:off x="8787812" y="1497306"/>
            <a:ext cx="1810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(A, 2H, A, 2H, 3A)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5B750F-F074-DC41-9DF6-14E818A5BA58}"/>
              </a:ext>
            </a:extLst>
          </p:cNvPr>
          <p:cNvSpPr txBox="1"/>
          <p:nvPr/>
        </p:nvSpPr>
        <p:spPr>
          <a:xfrm>
            <a:off x="1167397" y="2618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7529BC-A890-3045-9946-0D729C649431}"/>
              </a:ext>
            </a:extLst>
          </p:cNvPr>
          <p:cNvSpPr txBox="1"/>
          <p:nvPr/>
        </p:nvSpPr>
        <p:spPr>
          <a:xfrm>
            <a:off x="2085111" y="2618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E41BC4-34CE-4347-879E-0546CAC91033}"/>
              </a:ext>
            </a:extLst>
          </p:cNvPr>
          <p:cNvSpPr txBox="1"/>
          <p:nvPr/>
        </p:nvSpPr>
        <p:spPr>
          <a:xfrm>
            <a:off x="3002825" y="2618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1D63EC-92EB-8E42-B651-84AD4A6EF6D4}"/>
              </a:ext>
            </a:extLst>
          </p:cNvPr>
          <p:cNvSpPr txBox="1"/>
          <p:nvPr/>
        </p:nvSpPr>
        <p:spPr>
          <a:xfrm>
            <a:off x="3920537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665E00-8CCC-A64C-8728-4E9224BA557B}"/>
              </a:ext>
            </a:extLst>
          </p:cNvPr>
          <p:cNvSpPr txBox="1"/>
          <p:nvPr/>
        </p:nvSpPr>
        <p:spPr>
          <a:xfrm>
            <a:off x="4838250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97BD80F5-E5D2-3446-B2A8-934FC815E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61971"/>
              </p:ext>
            </p:extLst>
          </p:nvPr>
        </p:nvGraphicFramePr>
        <p:xfrm>
          <a:off x="1299006" y="670449"/>
          <a:ext cx="640573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105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78324687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C98F731F-10E4-F242-996B-652FCBC35DEB}"/>
              </a:ext>
            </a:extLst>
          </p:cNvPr>
          <p:cNvGrpSpPr/>
          <p:nvPr/>
        </p:nvGrpSpPr>
        <p:grpSpPr>
          <a:xfrm>
            <a:off x="483996" y="1887992"/>
            <a:ext cx="487019" cy="487019"/>
            <a:chOff x="1282147" y="2640386"/>
            <a:chExt cx="487019" cy="48701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B8CB44C-9831-D340-96B9-5B21CF70324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64551DA-DE88-E84A-B866-628FF448F84E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CCD3B38-691B-874C-A60E-BD333AFD29D7}"/>
              </a:ext>
            </a:extLst>
          </p:cNvPr>
          <p:cNvSpPr/>
          <p:nvPr/>
        </p:nvSpPr>
        <p:spPr>
          <a:xfrm>
            <a:off x="1527603" y="18879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C26EEC9-CA41-8846-8A22-290AB27EDB22}"/>
              </a:ext>
            </a:extLst>
          </p:cNvPr>
          <p:cNvCxnSpPr>
            <a:stCxn id="14" idx="1"/>
          </p:cNvCxnSpPr>
          <p:nvPr/>
        </p:nvCxnSpPr>
        <p:spPr>
          <a:xfrm flipH="1">
            <a:off x="1071879" y="2131501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ED3E9A-D2B3-2D4F-8F05-6303C353EFAC}"/>
              </a:ext>
            </a:extLst>
          </p:cNvPr>
          <p:cNvGrpSpPr/>
          <p:nvPr/>
        </p:nvGrpSpPr>
        <p:grpSpPr>
          <a:xfrm>
            <a:off x="1527602" y="848100"/>
            <a:ext cx="487019" cy="487019"/>
            <a:chOff x="2599997" y="5564256"/>
            <a:chExt cx="487018" cy="48701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BD9748-D18C-594B-AC9A-34A34439BA9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D829F1E-FDE5-E646-A4E5-07EB9EB7B8D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6D85879E-B259-8345-B0B2-8040788DEF6C}"/>
              </a:ext>
            </a:extLst>
          </p:cNvPr>
          <p:cNvSpPr/>
          <p:nvPr/>
        </p:nvSpPr>
        <p:spPr>
          <a:xfrm>
            <a:off x="2424282" y="188799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B7B4E9-4065-A441-97B4-74D04153A6AE}"/>
              </a:ext>
            </a:extLst>
          </p:cNvPr>
          <p:cNvSpPr/>
          <p:nvPr/>
        </p:nvSpPr>
        <p:spPr>
          <a:xfrm>
            <a:off x="3328939" y="188799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2C941A2-E2FE-FE42-BEA6-F78934088A4B}"/>
              </a:ext>
            </a:extLst>
          </p:cNvPr>
          <p:cNvGrpSpPr/>
          <p:nvPr/>
        </p:nvGrpSpPr>
        <p:grpSpPr>
          <a:xfrm>
            <a:off x="3334905" y="848100"/>
            <a:ext cx="487019" cy="487019"/>
            <a:chOff x="2599997" y="5564256"/>
            <a:chExt cx="487018" cy="4870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2646F9E-0BE6-744A-B97F-F7EA2EEB272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839DED7-5CA7-4044-8883-C83B119C07D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34750A6-FC66-1B4C-A999-1B7A9D6F882F}"/>
              </a:ext>
            </a:extLst>
          </p:cNvPr>
          <p:cNvGrpSpPr/>
          <p:nvPr/>
        </p:nvGrpSpPr>
        <p:grpSpPr>
          <a:xfrm>
            <a:off x="5142208" y="848099"/>
            <a:ext cx="487019" cy="487019"/>
            <a:chOff x="2599997" y="5564256"/>
            <a:chExt cx="487018" cy="48701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247CFA8-62D6-F742-9C78-69DF29EF3CC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BB55885-01B7-394F-9F80-B7F6FD94EA5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E5224AD-3AC2-7146-81BB-0CB97F282E70}"/>
              </a:ext>
            </a:extLst>
          </p:cNvPr>
          <p:cNvCxnSpPr>
            <a:cxnSpLocks/>
            <a:stCxn id="19" idx="1"/>
            <a:endCxn id="14" idx="3"/>
          </p:cNvCxnSpPr>
          <p:nvPr/>
        </p:nvCxnSpPr>
        <p:spPr>
          <a:xfrm flipH="1">
            <a:off x="2014622" y="2131501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F14338-A605-E641-8EB9-BDE88F405AAC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2911301" y="2131500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76797D8-8B77-244A-9934-8F3E039CA88D}"/>
              </a:ext>
            </a:extLst>
          </p:cNvPr>
          <p:cNvSpPr/>
          <p:nvPr/>
        </p:nvSpPr>
        <p:spPr>
          <a:xfrm>
            <a:off x="4236666" y="189230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1137A1F-4364-1E4E-9AFB-A980E24CFC41}"/>
              </a:ext>
            </a:extLst>
          </p:cNvPr>
          <p:cNvCxnSpPr>
            <a:cxnSpLocks/>
            <a:stCxn id="29" idx="1"/>
            <a:endCxn id="20" idx="3"/>
          </p:cNvCxnSpPr>
          <p:nvPr/>
        </p:nvCxnSpPr>
        <p:spPr>
          <a:xfrm flipH="1" flipV="1">
            <a:off x="3815958" y="2131500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17DE03F-0B2A-2B4B-ABDF-F6046CCBF30C}"/>
              </a:ext>
            </a:extLst>
          </p:cNvPr>
          <p:cNvGrpSpPr/>
          <p:nvPr/>
        </p:nvGrpSpPr>
        <p:grpSpPr>
          <a:xfrm>
            <a:off x="6087197" y="848099"/>
            <a:ext cx="487019" cy="487019"/>
            <a:chOff x="2599997" y="5564256"/>
            <a:chExt cx="487018" cy="48701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2DE6C7B-2EDF-D741-BC98-17E720DBE73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A72BF0F-EFF1-2D4B-B689-978DE87A6AA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F29F812-B091-C54F-9DD7-30F0706F7FF3}"/>
              </a:ext>
            </a:extLst>
          </p:cNvPr>
          <p:cNvGrpSpPr/>
          <p:nvPr/>
        </p:nvGrpSpPr>
        <p:grpSpPr>
          <a:xfrm>
            <a:off x="7007387" y="848099"/>
            <a:ext cx="487019" cy="487019"/>
            <a:chOff x="2599997" y="5564256"/>
            <a:chExt cx="487018" cy="487018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F8876CD-7730-6C4A-8DBE-229802F8203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CAD5116-227C-9A40-8899-82DE5E31A09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F390A959-0376-1F46-888E-95CC0C5B8367}"/>
              </a:ext>
            </a:extLst>
          </p:cNvPr>
          <p:cNvSpPr/>
          <p:nvPr/>
        </p:nvSpPr>
        <p:spPr>
          <a:xfrm>
            <a:off x="9238197" y="4887398"/>
            <a:ext cx="1810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(A, 3H, A, 2H, 2A)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D1FD2BD-A1C2-DC42-90C2-E2926E13C893}"/>
              </a:ext>
            </a:extLst>
          </p:cNvPr>
          <p:cNvSpPr txBox="1"/>
          <p:nvPr/>
        </p:nvSpPr>
        <p:spPr>
          <a:xfrm>
            <a:off x="1167397" y="528043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A38E3EE-2126-C442-88F3-80569F0C307D}"/>
              </a:ext>
            </a:extLst>
          </p:cNvPr>
          <p:cNvSpPr txBox="1"/>
          <p:nvPr/>
        </p:nvSpPr>
        <p:spPr>
          <a:xfrm>
            <a:off x="2085111" y="528043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ED7700-65A9-0A4D-B839-11AF8B9146E0}"/>
              </a:ext>
            </a:extLst>
          </p:cNvPr>
          <p:cNvSpPr txBox="1"/>
          <p:nvPr/>
        </p:nvSpPr>
        <p:spPr>
          <a:xfrm>
            <a:off x="3002825" y="528043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5AA1E0B-6925-EE40-BD11-6E5A134E1802}"/>
              </a:ext>
            </a:extLst>
          </p:cNvPr>
          <p:cNvSpPr txBox="1"/>
          <p:nvPr/>
        </p:nvSpPr>
        <p:spPr>
          <a:xfrm>
            <a:off x="3920537" y="528043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36AEFF-B727-B741-B220-1B21E50EF24D}"/>
              </a:ext>
            </a:extLst>
          </p:cNvPr>
          <p:cNvSpPr txBox="1"/>
          <p:nvPr/>
        </p:nvSpPr>
        <p:spPr>
          <a:xfrm>
            <a:off x="4838250" y="5280433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46" name="Table 7">
            <a:extLst>
              <a:ext uri="{FF2B5EF4-FFF2-40B4-BE49-F238E27FC236}">
                <a16:creationId xmlns:a16="http://schemas.microsoft.com/office/drawing/2014/main" id="{CFBF4830-2FD4-7F49-B7BF-B0EB044D6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31282"/>
              </p:ext>
            </p:extLst>
          </p:nvPr>
        </p:nvGraphicFramePr>
        <p:xfrm>
          <a:off x="1299006" y="3332363"/>
          <a:ext cx="6405735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105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  <a:gridCol w="915105">
                  <a:extLst>
                    <a:ext uri="{9D8B030D-6E8A-4147-A177-3AD203B41FA5}">
                      <a16:colId xmlns:a16="http://schemas.microsoft.com/office/drawing/2014/main" val="78324687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47" name="Group 46">
            <a:extLst>
              <a:ext uri="{FF2B5EF4-FFF2-40B4-BE49-F238E27FC236}">
                <a16:creationId xmlns:a16="http://schemas.microsoft.com/office/drawing/2014/main" id="{9480B573-4D73-6A40-9A51-1604F705B111}"/>
              </a:ext>
            </a:extLst>
          </p:cNvPr>
          <p:cNvGrpSpPr/>
          <p:nvPr/>
        </p:nvGrpSpPr>
        <p:grpSpPr>
          <a:xfrm>
            <a:off x="483996" y="4549906"/>
            <a:ext cx="487019" cy="487019"/>
            <a:chOff x="1282147" y="2640386"/>
            <a:chExt cx="487019" cy="487018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628A239-2534-654E-99DD-5DABD8C0AB37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E492CF6-6883-3640-A070-7BE10CEA02DD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4BFB09B-3336-0940-A223-44FA168E99FA}"/>
              </a:ext>
            </a:extLst>
          </p:cNvPr>
          <p:cNvSpPr/>
          <p:nvPr/>
        </p:nvSpPr>
        <p:spPr>
          <a:xfrm>
            <a:off x="1527603" y="454990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89A31C2-8661-AC4F-B568-1DF9E415E809}"/>
              </a:ext>
            </a:extLst>
          </p:cNvPr>
          <p:cNvCxnSpPr>
            <a:stCxn id="50" idx="1"/>
          </p:cNvCxnSpPr>
          <p:nvPr/>
        </p:nvCxnSpPr>
        <p:spPr>
          <a:xfrm flipH="1">
            <a:off x="1071879" y="479341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CE66CE7-3617-5649-8AC7-1C13BD2ADD03}"/>
              </a:ext>
            </a:extLst>
          </p:cNvPr>
          <p:cNvGrpSpPr/>
          <p:nvPr/>
        </p:nvGrpSpPr>
        <p:grpSpPr>
          <a:xfrm>
            <a:off x="1527602" y="3510014"/>
            <a:ext cx="487019" cy="487019"/>
            <a:chOff x="2599997" y="5564256"/>
            <a:chExt cx="487018" cy="48701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A7E55FC-9D2E-FC41-A0F0-0859DBB923E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1269617-BC2F-2348-9111-4A175E4F253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46C626D7-2722-D844-8FFA-CBFC316E7645}"/>
              </a:ext>
            </a:extLst>
          </p:cNvPr>
          <p:cNvSpPr/>
          <p:nvPr/>
        </p:nvSpPr>
        <p:spPr>
          <a:xfrm>
            <a:off x="2424282" y="454990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71C9A7-AE28-A44E-83E2-10B9944AD053}"/>
              </a:ext>
            </a:extLst>
          </p:cNvPr>
          <p:cNvSpPr/>
          <p:nvPr/>
        </p:nvSpPr>
        <p:spPr>
          <a:xfrm>
            <a:off x="3328939" y="454990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433720C-563F-3E40-92EC-A2A3F6641574}"/>
              </a:ext>
            </a:extLst>
          </p:cNvPr>
          <p:cNvGrpSpPr/>
          <p:nvPr/>
        </p:nvGrpSpPr>
        <p:grpSpPr>
          <a:xfrm>
            <a:off x="4236666" y="3510013"/>
            <a:ext cx="487019" cy="487019"/>
            <a:chOff x="2599997" y="5564256"/>
            <a:chExt cx="487018" cy="48701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290B27B-80E1-BA43-B5E7-1E468E32F0D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F335198-0C0E-CB45-ABC3-52094D514E9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3EB5B29-A281-A542-A962-65134CB24816}"/>
              </a:ext>
            </a:extLst>
          </p:cNvPr>
          <p:cNvCxnSpPr>
            <a:cxnSpLocks/>
            <a:stCxn id="55" idx="1"/>
            <a:endCxn id="50" idx="3"/>
          </p:cNvCxnSpPr>
          <p:nvPr/>
        </p:nvCxnSpPr>
        <p:spPr>
          <a:xfrm flipH="1">
            <a:off x="2014622" y="4793415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32FD2D3-C49A-F644-BF0F-5FC6727C6FA5}"/>
              </a:ext>
            </a:extLst>
          </p:cNvPr>
          <p:cNvCxnSpPr>
            <a:cxnSpLocks/>
            <a:stCxn id="56" idx="1"/>
            <a:endCxn id="55" idx="3"/>
          </p:cNvCxnSpPr>
          <p:nvPr/>
        </p:nvCxnSpPr>
        <p:spPr>
          <a:xfrm flipH="1">
            <a:off x="2911301" y="4793414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9D596ED6-825E-4F4D-B192-9C25E5F76E11}"/>
              </a:ext>
            </a:extLst>
          </p:cNvPr>
          <p:cNvSpPr/>
          <p:nvPr/>
        </p:nvSpPr>
        <p:spPr>
          <a:xfrm>
            <a:off x="4236666" y="455422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D15F697-8239-B74B-B791-93A6E8F25A14}"/>
              </a:ext>
            </a:extLst>
          </p:cNvPr>
          <p:cNvCxnSpPr>
            <a:cxnSpLocks/>
            <a:stCxn id="65" idx="1"/>
            <a:endCxn id="56" idx="3"/>
          </p:cNvCxnSpPr>
          <p:nvPr/>
        </p:nvCxnSpPr>
        <p:spPr>
          <a:xfrm flipH="1" flipV="1">
            <a:off x="3815958" y="4793414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7B1E389-80C8-7D4B-915F-8B20E6420A00}"/>
              </a:ext>
            </a:extLst>
          </p:cNvPr>
          <p:cNvGrpSpPr/>
          <p:nvPr/>
        </p:nvGrpSpPr>
        <p:grpSpPr>
          <a:xfrm>
            <a:off x="6087197" y="3510013"/>
            <a:ext cx="487019" cy="487019"/>
            <a:chOff x="2599997" y="5564256"/>
            <a:chExt cx="487018" cy="48701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EC7C773-5C28-6A43-B5BF-6946FF7DFFE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3DD1217-6823-EE49-8129-46B92D03FBC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D3453F4-38E1-BE44-B3D1-0188692DCED8}"/>
              </a:ext>
            </a:extLst>
          </p:cNvPr>
          <p:cNvGrpSpPr/>
          <p:nvPr/>
        </p:nvGrpSpPr>
        <p:grpSpPr>
          <a:xfrm>
            <a:off x="7007387" y="3510013"/>
            <a:ext cx="487019" cy="487019"/>
            <a:chOff x="2599997" y="5564256"/>
            <a:chExt cx="487018" cy="487018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B35C4E0-F19E-464C-A999-923A8B08E01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1ABA024-79DF-7545-83AA-7C307BFD8D4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0C5F004D-819E-174B-9ABF-BFCA50801325}"/>
              </a:ext>
            </a:extLst>
          </p:cNvPr>
          <p:cNvSpPr/>
          <p:nvPr/>
        </p:nvSpPr>
        <p:spPr>
          <a:xfrm>
            <a:off x="5142208" y="454780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97EFBA5-E548-1E44-9E2A-A547B16BF282}"/>
              </a:ext>
            </a:extLst>
          </p:cNvPr>
          <p:cNvCxnSpPr>
            <a:cxnSpLocks/>
            <a:stCxn id="73" idx="1"/>
            <a:endCxn id="65" idx="3"/>
          </p:cNvCxnSpPr>
          <p:nvPr/>
        </p:nvCxnSpPr>
        <p:spPr>
          <a:xfrm flipH="1">
            <a:off x="4723685" y="4791312"/>
            <a:ext cx="418523" cy="64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849D78AF-876A-5E4D-8E5F-55AAA9350BE8}"/>
              </a:ext>
            </a:extLst>
          </p:cNvPr>
          <p:cNvSpPr txBox="1"/>
          <p:nvPr/>
        </p:nvSpPr>
        <p:spPr>
          <a:xfrm>
            <a:off x="5755963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A16D955-041C-044A-A49C-7B2B753BE129}"/>
              </a:ext>
            </a:extLst>
          </p:cNvPr>
          <p:cNvSpPr txBox="1"/>
          <p:nvPr/>
        </p:nvSpPr>
        <p:spPr>
          <a:xfrm>
            <a:off x="6673676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8C8E646-3C86-0749-BEEA-73560292FFFD}"/>
              </a:ext>
            </a:extLst>
          </p:cNvPr>
          <p:cNvSpPr txBox="1"/>
          <p:nvPr/>
        </p:nvSpPr>
        <p:spPr>
          <a:xfrm>
            <a:off x="7573134" y="2615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5DB4BE5-BAD5-644F-9979-D95442B78336}"/>
              </a:ext>
            </a:extLst>
          </p:cNvPr>
          <p:cNvSpPr txBox="1"/>
          <p:nvPr/>
        </p:nvSpPr>
        <p:spPr>
          <a:xfrm>
            <a:off x="5755963" y="527496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18E18F8-930D-B942-A4A1-83E1CF6D08A2}"/>
              </a:ext>
            </a:extLst>
          </p:cNvPr>
          <p:cNvSpPr txBox="1"/>
          <p:nvPr/>
        </p:nvSpPr>
        <p:spPr>
          <a:xfrm>
            <a:off x="6673676" y="527496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BF6DAB5-D69E-DF4F-8E92-A76FD4F308A1}"/>
              </a:ext>
            </a:extLst>
          </p:cNvPr>
          <p:cNvSpPr txBox="1"/>
          <p:nvPr/>
        </p:nvSpPr>
        <p:spPr>
          <a:xfrm>
            <a:off x="7573134" y="527196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275529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5B750F-F074-DC41-9DF6-14E818A5BA58}"/>
              </a:ext>
            </a:extLst>
          </p:cNvPr>
          <p:cNvSpPr txBox="1"/>
          <p:nvPr/>
        </p:nvSpPr>
        <p:spPr>
          <a:xfrm>
            <a:off x="1167397" y="2618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7529BC-A890-3045-9946-0D729C649431}"/>
              </a:ext>
            </a:extLst>
          </p:cNvPr>
          <p:cNvSpPr txBox="1"/>
          <p:nvPr/>
        </p:nvSpPr>
        <p:spPr>
          <a:xfrm>
            <a:off x="2085111" y="2618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E41BC4-34CE-4347-879E-0546CAC91033}"/>
              </a:ext>
            </a:extLst>
          </p:cNvPr>
          <p:cNvSpPr txBox="1"/>
          <p:nvPr/>
        </p:nvSpPr>
        <p:spPr>
          <a:xfrm>
            <a:off x="3002825" y="2618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1D63EC-92EB-8E42-B651-84AD4A6EF6D4}"/>
              </a:ext>
            </a:extLst>
          </p:cNvPr>
          <p:cNvSpPr txBox="1"/>
          <p:nvPr/>
        </p:nvSpPr>
        <p:spPr>
          <a:xfrm>
            <a:off x="3920537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665E00-8CCC-A64C-8728-4E9224BA557B}"/>
              </a:ext>
            </a:extLst>
          </p:cNvPr>
          <p:cNvSpPr txBox="1"/>
          <p:nvPr/>
        </p:nvSpPr>
        <p:spPr>
          <a:xfrm>
            <a:off x="4838250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97BD80F5-E5D2-3446-B2A8-934FC815E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712376"/>
              </p:ext>
            </p:extLst>
          </p:nvPr>
        </p:nvGraphicFramePr>
        <p:xfrm>
          <a:off x="1299006" y="670449"/>
          <a:ext cx="8227764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196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783246873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3760576048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88944101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C98F731F-10E4-F242-996B-652FCBC35DEB}"/>
              </a:ext>
            </a:extLst>
          </p:cNvPr>
          <p:cNvGrpSpPr/>
          <p:nvPr/>
        </p:nvGrpSpPr>
        <p:grpSpPr>
          <a:xfrm>
            <a:off x="483996" y="1887992"/>
            <a:ext cx="487019" cy="487019"/>
            <a:chOff x="1282147" y="2640386"/>
            <a:chExt cx="487019" cy="48701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B8CB44C-9831-D340-96B9-5B21CF703243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64551DA-DE88-E84A-B866-628FF448F84E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CCD3B38-691B-874C-A60E-BD333AFD29D7}"/>
              </a:ext>
            </a:extLst>
          </p:cNvPr>
          <p:cNvSpPr/>
          <p:nvPr/>
        </p:nvSpPr>
        <p:spPr>
          <a:xfrm>
            <a:off x="1527603" y="18879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C26EEC9-CA41-8846-8A22-290AB27EDB22}"/>
              </a:ext>
            </a:extLst>
          </p:cNvPr>
          <p:cNvCxnSpPr>
            <a:stCxn id="14" idx="1"/>
          </p:cNvCxnSpPr>
          <p:nvPr/>
        </p:nvCxnSpPr>
        <p:spPr>
          <a:xfrm flipH="1">
            <a:off x="1071879" y="2131501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ED3E9A-D2B3-2D4F-8F05-6303C353EFAC}"/>
              </a:ext>
            </a:extLst>
          </p:cNvPr>
          <p:cNvGrpSpPr/>
          <p:nvPr/>
        </p:nvGrpSpPr>
        <p:grpSpPr>
          <a:xfrm>
            <a:off x="1527602" y="848100"/>
            <a:ext cx="487019" cy="487019"/>
            <a:chOff x="2599997" y="5564256"/>
            <a:chExt cx="487018" cy="48701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BD9748-D18C-594B-AC9A-34A34439BA9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D829F1E-FDE5-E646-A4E5-07EB9EB7B8D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6D85879E-B259-8345-B0B2-8040788DEF6C}"/>
              </a:ext>
            </a:extLst>
          </p:cNvPr>
          <p:cNvSpPr/>
          <p:nvPr/>
        </p:nvSpPr>
        <p:spPr>
          <a:xfrm>
            <a:off x="2424282" y="188799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B7B4E9-4065-A441-97B4-74D04153A6AE}"/>
              </a:ext>
            </a:extLst>
          </p:cNvPr>
          <p:cNvSpPr/>
          <p:nvPr/>
        </p:nvSpPr>
        <p:spPr>
          <a:xfrm>
            <a:off x="3328939" y="188799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2C941A2-E2FE-FE42-BEA6-F78934088A4B}"/>
              </a:ext>
            </a:extLst>
          </p:cNvPr>
          <p:cNvGrpSpPr/>
          <p:nvPr/>
        </p:nvGrpSpPr>
        <p:grpSpPr>
          <a:xfrm>
            <a:off x="3334905" y="848100"/>
            <a:ext cx="487019" cy="487019"/>
            <a:chOff x="2599997" y="5564256"/>
            <a:chExt cx="487018" cy="4870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2646F9E-0BE6-744A-B97F-F7EA2EEB272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839DED7-5CA7-4044-8883-C83B119C07D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34750A6-FC66-1B4C-A999-1B7A9D6F882F}"/>
              </a:ext>
            </a:extLst>
          </p:cNvPr>
          <p:cNvGrpSpPr/>
          <p:nvPr/>
        </p:nvGrpSpPr>
        <p:grpSpPr>
          <a:xfrm>
            <a:off x="7013538" y="848100"/>
            <a:ext cx="487019" cy="487019"/>
            <a:chOff x="2599997" y="5564256"/>
            <a:chExt cx="487018" cy="48701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247CFA8-62D6-F742-9C78-69DF29EF3CC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BB55885-01B7-394F-9F80-B7F6FD94EA5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E5224AD-3AC2-7146-81BB-0CB97F282E70}"/>
              </a:ext>
            </a:extLst>
          </p:cNvPr>
          <p:cNvCxnSpPr>
            <a:cxnSpLocks/>
            <a:stCxn id="19" idx="1"/>
            <a:endCxn id="14" idx="3"/>
          </p:cNvCxnSpPr>
          <p:nvPr/>
        </p:nvCxnSpPr>
        <p:spPr>
          <a:xfrm flipH="1">
            <a:off x="2014622" y="2131501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F14338-A605-E641-8EB9-BDE88F405AAC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2911301" y="2131500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76797D8-8B77-244A-9934-8F3E039CA88D}"/>
              </a:ext>
            </a:extLst>
          </p:cNvPr>
          <p:cNvSpPr/>
          <p:nvPr/>
        </p:nvSpPr>
        <p:spPr>
          <a:xfrm>
            <a:off x="4236666" y="189230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1137A1F-4364-1E4E-9AFB-A980E24CFC41}"/>
              </a:ext>
            </a:extLst>
          </p:cNvPr>
          <p:cNvCxnSpPr>
            <a:cxnSpLocks/>
            <a:stCxn id="29" idx="1"/>
            <a:endCxn id="20" idx="3"/>
          </p:cNvCxnSpPr>
          <p:nvPr/>
        </p:nvCxnSpPr>
        <p:spPr>
          <a:xfrm flipH="1" flipV="1">
            <a:off x="3815958" y="2131500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17DE03F-0B2A-2B4B-ABDF-F6046CCBF30C}"/>
              </a:ext>
            </a:extLst>
          </p:cNvPr>
          <p:cNvGrpSpPr/>
          <p:nvPr/>
        </p:nvGrpSpPr>
        <p:grpSpPr>
          <a:xfrm>
            <a:off x="7958527" y="848100"/>
            <a:ext cx="487019" cy="487019"/>
            <a:chOff x="2599997" y="5564256"/>
            <a:chExt cx="487018" cy="48701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2DE6C7B-2EDF-D741-BC98-17E720DBE73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A72BF0F-EFF1-2D4B-B689-978DE87A6AA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F29F812-B091-C54F-9DD7-30F0706F7FF3}"/>
              </a:ext>
            </a:extLst>
          </p:cNvPr>
          <p:cNvGrpSpPr/>
          <p:nvPr/>
        </p:nvGrpSpPr>
        <p:grpSpPr>
          <a:xfrm>
            <a:off x="8878717" y="848100"/>
            <a:ext cx="487019" cy="487019"/>
            <a:chOff x="2599997" y="5564256"/>
            <a:chExt cx="487018" cy="487018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F8876CD-7730-6C4A-8DBE-229802F8203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CAD5116-227C-9A40-8899-82DE5E31A09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849D78AF-876A-5E4D-8E5F-55AAA9350BE8}"/>
              </a:ext>
            </a:extLst>
          </p:cNvPr>
          <p:cNvSpPr txBox="1"/>
          <p:nvPr/>
        </p:nvSpPr>
        <p:spPr>
          <a:xfrm>
            <a:off x="5755963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A16D955-041C-044A-A49C-7B2B753BE129}"/>
              </a:ext>
            </a:extLst>
          </p:cNvPr>
          <p:cNvSpPr txBox="1"/>
          <p:nvPr/>
        </p:nvSpPr>
        <p:spPr>
          <a:xfrm>
            <a:off x="6673676" y="2618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8C8E646-3C86-0749-BEEA-73560292FFFD}"/>
              </a:ext>
            </a:extLst>
          </p:cNvPr>
          <p:cNvSpPr txBox="1"/>
          <p:nvPr/>
        </p:nvSpPr>
        <p:spPr>
          <a:xfrm>
            <a:off x="7573134" y="26155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3CA79F-1F92-8242-B6E5-CEBCE686BA14}"/>
              </a:ext>
            </a:extLst>
          </p:cNvPr>
          <p:cNvSpPr/>
          <p:nvPr/>
        </p:nvSpPr>
        <p:spPr>
          <a:xfrm>
            <a:off x="8506750" y="4786055"/>
            <a:ext cx="1600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(A,2H,A,4H,3A)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6B6F4E0-BF6C-2E4E-A3F7-DC7E06AAF7DC}"/>
              </a:ext>
            </a:extLst>
          </p:cNvPr>
          <p:cNvSpPr/>
          <p:nvPr/>
        </p:nvSpPr>
        <p:spPr>
          <a:xfrm>
            <a:off x="5142208" y="188367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EFAEDFF-D1A5-5845-909A-526994AE084E}"/>
              </a:ext>
            </a:extLst>
          </p:cNvPr>
          <p:cNvSpPr/>
          <p:nvPr/>
        </p:nvSpPr>
        <p:spPr>
          <a:xfrm>
            <a:off x="6087197" y="189014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BE7870C-E49B-B347-9C99-D6349B33A14B}"/>
              </a:ext>
            </a:extLst>
          </p:cNvPr>
          <p:cNvCxnSpPr>
            <a:cxnSpLocks/>
            <a:stCxn id="84" idx="1"/>
            <a:endCxn id="83" idx="3"/>
          </p:cNvCxnSpPr>
          <p:nvPr/>
        </p:nvCxnSpPr>
        <p:spPr>
          <a:xfrm flipH="1" flipV="1">
            <a:off x="5629227" y="2127183"/>
            <a:ext cx="457970" cy="64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2DB94F4-752C-6B4B-96E7-44283F0839AC}"/>
              </a:ext>
            </a:extLst>
          </p:cNvPr>
          <p:cNvCxnSpPr>
            <a:cxnSpLocks/>
            <a:stCxn id="83" idx="1"/>
            <a:endCxn id="29" idx="3"/>
          </p:cNvCxnSpPr>
          <p:nvPr/>
        </p:nvCxnSpPr>
        <p:spPr>
          <a:xfrm flipH="1">
            <a:off x="4723685" y="2127183"/>
            <a:ext cx="418523" cy="86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80165BD5-D1F1-224F-B13D-962576C5077B}"/>
              </a:ext>
            </a:extLst>
          </p:cNvPr>
          <p:cNvSpPr txBox="1"/>
          <p:nvPr/>
        </p:nvSpPr>
        <p:spPr>
          <a:xfrm>
            <a:off x="8490846" y="261551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37FCC05-737A-5046-816C-3BFD04F2B5EB}"/>
              </a:ext>
            </a:extLst>
          </p:cNvPr>
          <p:cNvSpPr txBox="1"/>
          <p:nvPr/>
        </p:nvSpPr>
        <p:spPr>
          <a:xfrm>
            <a:off x="9416943" y="261551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3539406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25A8ED-AF64-F246-92B8-C93D61C687AF}"/>
              </a:ext>
            </a:extLst>
          </p:cNvPr>
          <p:cNvSpPr/>
          <p:nvPr/>
        </p:nvSpPr>
        <p:spPr>
          <a:xfrm>
            <a:off x="636249" y="235320"/>
            <a:ext cx="1669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BFF"/>
                </a:solidFill>
                <a:latin typeface="-apple-system"/>
              </a:rPr>
              <a:t>A</a:t>
            </a:r>
            <a:r>
              <a:rPr lang="en-US" dirty="0">
                <a:solidFill>
                  <a:srgbClr val="212529"/>
                </a:solidFill>
                <a:latin typeface="-apple-system"/>
              </a:rPr>
              <a:t>, 2H, </a:t>
            </a:r>
            <a:r>
              <a:rPr lang="en-US" dirty="0">
                <a:solidFill>
                  <a:srgbClr val="007BFF"/>
                </a:solidFill>
                <a:latin typeface="-apple-system"/>
              </a:rPr>
              <a:t>A</a:t>
            </a:r>
            <a:r>
              <a:rPr lang="en-US" dirty="0">
                <a:solidFill>
                  <a:srgbClr val="212529"/>
                </a:solidFill>
                <a:latin typeface="-apple-system"/>
              </a:rPr>
              <a:t>, 2H, </a:t>
            </a:r>
            <a:r>
              <a:rPr lang="en-US" dirty="0">
                <a:solidFill>
                  <a:srgbClr val="007BFF"/>
                </a:solidFill>
                <a:latin typeface="-apple-system"/>
              </a:rPr>
              <a:t>2A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875A5-9D30-A144-93F0-2EC2205A0188}"/>
              </a:ext>
            </a:extLst>
          </p:cNvPr>
          <p:cNvSpPr txBox="1"/>
          <p:nvPr/>
        </p:nvSpPr>
        <p:spPr>
          <a:xfrm>
            <a:off x="1319650" y="354517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95A499-DE91-024E-9B8D-50B6E5441B10}"/>
              </a:ext>
            </a:extLst>
          </p:cNvPr>
          <p:cNvSpPr txBox="1"/>
          <p:nvPr/>
        </p:nvSpPr>
        <p:spPr>
          <a:xfrm>
            <a:off x="2237364" y="354517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6E4F1-9B76-DE41-B381-90938EE0A84A}"/>
              </a:ext>
            </a:extLst>
          </p:cNvPr>
          <p:cNvSpPr txBox="1"/>
          <p:nvPr/>
        </p:nvSpPr>
        <p:spPr>
          <a:xfrm>
            <a:off x="3155078" y="354517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85AD52-AD37-6743-8F18-87B11D94FB59}"/>
              </a:ext>
            </a:extLst>
          </p:cNvPr>
          <p:cNvSpPr txBox="1"/>
          <p:nvPr/>
        </p:nvSpPr>
        <p:spPr>
          <a:xfrm>
            <a:off x="4072790" y="354517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A15AE-3A10-2643-827F-E41B0743C3AA}"/>
              </a:ext>
            </a:extLst>
          </p:cNvPr>
          <p:cNvSpPr txBox="1"/>
          <p:nvPr/>
        </p:nvSpPr>
        <p:spPr>
          <a:xfrm>
            <a:off x="4990503" y="354517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6A12EF01-06B7-2849-A740-FBDE8B853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206574"/>
              </p:ext>
            </p:extLst>
          </p:nvPr>
        </p:nvGraphicFramePr>
        <p:xfrm>
          <a:off x="1451259" y="1597106"/>
          <a:ext cx="5485176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196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4196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F4AAE978-8475-D048-9500-2E68406E660C}"/>
              </a:ext>
            </a:extLst>
          </p:cNvPr>
          <p:cNvGrpSpPr/>
          <p:nvPr/>
        </p:nvGrpSpPr>
        <p:grpSpPr>
          <a:xfrm>
            <a:off x="636249" y="2814649"/>
            <a:ext cx="487019" cy="487019"/>
            <a:chOff x="1282147" y="2640386"/>
            <a:chExt cx="487019" cy="48701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374EEE-8A70-5641-8DE7-19834ED2381E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1B9731-56CD-794E-BBE3-37643495CE3C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327DF421-59B8-3846-9ABA-1D41464DC518}"/>
              </a:ext>
            </a:extLst>
          </p:cNvPr>
          <p:cNvSpPr/>
          <p:nvPr/>
        </p:nvSpPr>
        <p:spPr>
          <a:xfrm>
            <a:off x="1679856" y="281464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7BF73E-FB51-8C44-9CAD-A09C100F10C4}"/>
              </a:ext>
            </a:extLst>
          </p:cNvPr>
          <p:cNvCxnSpPr>
            <a:stCxn id="14" idx="1"/>
          </p:cNvCxnSpPr>
          <p:nvPr/>
        </p:nvCxnSpPr>
        <p:spPr>
          <a:xfrm flipH="1">
            <a:off x="1224132" y="305815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FF93D71-AE69-334A-8BE1-8AF735183F93}"/>
              </a:ext>
            </a:extLst>
          </p:cNvPr>
          <p:cNvGrpSpPr/>
          <p:nvPr/>
        </p:nvGrpSpPr>
        <p:grpSpPr>
          <a:xfrm>
            <a:off x="1679855" y="1774757"/>
            <a:ext cx="487019" cy="487019"/>
            <a:chOff x="2599997" y="5564256"/>
            <a:chExt cx="487018" cy="48701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94DB903-58AD-6940-8F34-36D9CBD6B41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09FF826-ADE3-BA44-A56A-4E1A27C24A0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B17A558-69DF-CF42-8924-2EBFE0DAF22F}"/>
              </a:ext>
            </a:extLst>
          </p:cNvPr>
          <p:cNvSpPr/>
          <p:nvPr/>
        </p:nvSpPr>
        <p:spPr>
          <a:xfrm>
            <a:off x="2576535" y="281464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0E4E84-C692-064C-8626-F5AE9EE40769}"/>
              </a:ext>
            </a:extLst>
          </p:cNvPr>
          <p:cNvSpPr/>
          <p:nvPr/>
        </p:nvSpPr>
        <p:spPr>
          <a:xfrm>
            <a:off x="3481192" y="281464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3FDCF26-49CE-4444-BCB6-96D896B5FD84}"/>
              </a:ext>
            </a:extLst>
          </p:cNvPr>
          <p:cNvGrpSpPr/>
          <p:nvPr/>
        </p:nvGrpSpPr>
        <p:grpSpPr>
          <a:xfrm>
            <a:off x="3487158" y="1774757"/>
            <a:ext cx="487019" cy="487019"/>
            <a:chOff x="2599997" y="5564256"/>
            <a:chExt cx="487018" cy="4870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E4C14B4-792A-5A49-9B84-67AD07B440D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F2CAE3-4395-314E-8315-2A08FECBEA9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3842B06-1CB1-4F4A-B484-48DD057BBAB5}"/>
              </a:ext>
            </a:extLst>
          </p:cNvPr>
          <p:cNvGrpSpPr/>
          <p:nvPr/>
        </p:nvGrpSpPr>
        <p:grpSpPr>
          <a:xfrm>
            <a:off x="5294461" y="1776979"/>
            <a:ext cx="487019" cy="487019"/>
            <a:chOff x="2599997" y="5564256"/>
            <a:chExt cx="487018" cy="48701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274A29F-AAD8-1C47-8BDF-C0FF1590C32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D2FC82A-BAC9-7548-AF9D-87F24152515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667A097-A108-9B45-8356-6325B6274A7F}"/>
              </a:ext>
            </a:extLst>
          </p:cNvPr>
          <p:cNvCxnSpPr>
            <a:cxnSpLocks/>
            <a:stCxn id="19" idx="1"/>
            <a:endCxn id="14" idx="3"/>
          </p:cNvCxnSpPr>
          <p:nvPr/>
        </p:nvCxnSpPr>
        <p:spPr>
          <a:xfrm flipH="1">
            <a:off x="2166875" y="3058158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09DCA41-EB04-7F45-A630-7C9CB873337A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3063554" y="3058157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27A536A-77B3-9244-9C92-461331EA358C}"/>
              </a:ext>
            </a:extLst>
          </p:cNvPr>
          <p:cNvSpPr/>
          <p:nvPr/>
        </p:nvSpPr>
        <p:spPr>
          <a:xfrm>
            <a:off x="4388919" y="281896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8ABCE7C-A1C6-C547-A44D-B07EF1E55371}"/>
              </a:ext>
            </a:extLst>
          </p:cNvPr>
          <p:cNvCxnSpPr>
            <a:cxnSpLocks/>
            <a:stCxn id="29" idx="1"/>
            <a:endCxn id="20" idx="3"/>
          </p:cNvCxnSpPr>
          <p:nvPr/>
        </p:nvCxnSpPr>
        <p:spPr>
          <a:xfrm flipH="1" flipV="1">
            <a:off x="3968211" y="3058157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FF4514B-A25F-2146-BAE1-EAC4202A911B}"/>
              </a:ext>
            </a:extLst>
          </p:cNvPr>
          <p:cNvGrpSpPr/>
          <p:nvPr/>
        </p:nvGrpSpPr>
        <p:grpSpPr>
          <a:xfrm>
            <a:off x="6239450" y="1776979"/>
            <a:ext cx="487019" cy="487019"/>
            <a:chOff x="2599997" y="5564256"/>
            <a:chExt cx="487018" cy="48701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B12D8ED-9C0F-5847-84E7-538EF6BCEC2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B4EC834-4479-D54A-84E4-7A6D75DFCA4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3811E36-38A7-A041-862B-3FE481F77029}"/>
              </a:ext>
            </a:extLst>
          </p:cNvPr>
          <p:cNvSpPr txBox="1"/>
          <p:nvPr/>
        </p:nvSpPr>
        <p:spPr>
          <a:xfrm>
            <a:off x="5908216" y="354517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DABC7A-9B33-2141-BF4B-B531110AAACC}"/>
              </a:ext>
            </a:extLst>
          </p:cNvPr>
          <p:cNvSpPr txBox="1"/>
          <p:nvPr/>
        </p:nvSpPr>
        <p:spPr>
          <a:xfrm>
            <a:off x="6825929" y="354517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7806B84-2A29-394C-9C7B-8DCA3B2366C0}"/>
              </a:ext>
            </a:extLst>
          </p:cNvPr>
          <p:cNvSpPr txBox="1"/>
          <p:nvPr/>
        </p:nvSpPr>
        <p:spPr>
          <a:xfrm>
            <a:off x="1319650" y="614698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AE2473-9FB2-C04B-8835-395FB9BD0A2A}"/>
              </a:ext>
            </a:extLst>
          </p:cNvPr>
          <p:cNvSpPr txBox="1"/>
          <p:nvPr/>
        </p:nvSpPr>
        <p:spPr>
          <a:xfrm>
            <a:off x="2237364" y="614698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CD59666-4BCB-E844-BA40-BF292D3832E8}"/>
              </a:ext>
            </a:extLst>
          </p:cNvPr>
          <p:cNvSpPr txBox="1"/>
          <p:nvPr/>
        </p:nvSpPr>
        <p:spPr>
          <a:xfrm>
            <a:off x="3155078" y="614698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B8C2EE-05E8-2347-8E5E-8A0E10C1C4CA}"/>
              </a:ext>
            </a:extLst>
          </p:cNvPr>
          <p:cNvSpPr txBox="1"/>
          <p:nvPr/>
        </p:nvSpPr>
        <p:spPr>
          <a:xfrm>
            <a:off x="4072790" y="614698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8817DA7-D165-D84F-97C0-5EC2D399871D}"/>
              </a:ext>
            </a:extLst>
          </p:cNvPr>
          <p:cNvSpPr txBox="1"/>
          <p:nvPr/>
        </p:nvSpPr>
        <p:spPr>
          <a:xfrm>
            <a:off x="4990503" y="614698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51" name="Table 7">
            <a:extLst>
              <a:ext uri="{FF2B5EF4-FFF2-40B4-BE49-F238E27FC236}">
                <a16:creationId xmlns:a16="http://schemas.microsoft.com/office/drawing/2014/main" id="{3162A0F9-C9F7-3048-922A-884EDD6FE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49536"/>
              </p:ext>
            </p:extLst>
          </p:nvPr>
        </p:nvGraphicFramePr>
        <p:xfrm>
          <a:off x="1451258" y="4198915"/>
          <a:ext cx="6397342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906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3906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3906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3906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3906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3906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  <a:gridCol w="913906">
                  <a:extLst>
                    <a:ext uri="{9D8B030D-6E8A-4147-A177-3AD203B41FA5}">
                      <a16:colId xmlns:a16="http://schemas.microsoft.com/office/drawing/2014/main" val="1456439406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52" name="Group 51">
            <a:extLst>
              <a:ext uri="{FF2B5EF4-FFF2-40B4-BE49-F238E27FC236}">
                <a16:creationId xmlns:a16="http://schemas.microsoft.com/office/drawing/2014/main" id="{117803D1-48BA-8B47-B593-12B1F826749C}"/>
              </a:ext>
            </a:extLst>
          </p:cNvPr>
          <p:cNvGrpSpPr/>
          <p:nvPr/>
        </p:nvGrpSpPr>
        <p:grpSpPr>
          <a:xfrm>
            <a:off x="636249" y="5416458"/>
            <a:ext cx="487019" cy="487019"/>
            <a:chOff x="1282147" y="2640386"/>
            <a:chExt cx="487019" cy="48701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C4131FC-76CA-A74B-94DF-D99BBF775E62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4DD4B58-9841-4B44-82E6-8B7A89AF321E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26A979B0-812E-684B-871F-210DB9CECFA8}"/>
              </a:ext>
            </a:extLst>
          </p:cNvPr>
          <p:cNvSpPr/>
          <p:nvPr/>
        </p:nvSpPr>
        <p:spPr>
          <a:xfrm>
            <a:off x="1679856" y="541645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B407853-98E1-2F42-B1B1-E640EC62B5EC}"/>
              </a:ext>
            </a:extLst>
          </p:cNvPr>
          <p:cNvCxnSpPr>
            <a:stCxn id="55" idx="1"/>
          </p:cNvCxnSpPr>
          <p:nvPr/>
        </p:nvCxnSpPr>
        <p:spPr>
          <a:xfrm flipH="1">
            <a:off x="1224132" y="5659967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3769A0B-CE02-A640-9F99-4C583A2E8D14}"/>
              </a:ext>
            </a:extLst>
          </p:cNvPr>
          <p:cNvGrpSpPr/>
          <p:nvPr/>
        </p:nvGrpSpPr>
        <p:grpSpPr>
          <a:xfrm>
            <a:off x="1679855" y="4376566"/>
            <a:ext cx="487019" cy="487019"/>
            <a:chOff x="2599997" y="5564256"/>
            <a:chExt cx="487018" cy="48701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669153E-64D0-9948-BD1A-697D6F58306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1971A97-4439-1A4E-8FBB-79281DDC5AED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83E8293C-DD7C-6848-BDDF-F13B8587BF52}"/>
              </a:ext>
            </a:extLst>
          </p:cNvPr>
          <p:cNvSpPr/>
          <p:nvPr/>
        </p:nvSpPr>
        <p:spPr>
          <a:xfrm>
            <a:off x="2576535" y="541645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D6FA59E-7652-3D46-BE6C-B14B960B808E}"/>
              </a:ext>
            </a:extLst>
          </p:cNvPr>
          <p:cNvSpPr/>
          <p:nvPr/>
        </p:nvSpPr>
        <p:spPr>
          <a:xfrm>
            <a:off x="3481192" y="5416456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FDE44B0-3E7D-1447-B3E8-3FD0A8B7D6F0}"/>
              </a:ext>
            </a:extLst>
          </p:cNvPr>
          <p:cNvGrpSpPr/>
          <p:nvPr/>
        </p:nvGrpSpPr>
        <p:grpSpPr>
          <a:xfrm>
            <a:off x="3487158" y="4376566"/>
            <a:ext cx="487019" cy="487019"/>
            <a:chOff x="2599997" y="5564256"/>
            <a:chExt cx="487018" cy="487018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1C46A66-0BE5-5C46-89E1-70BC3821FED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E9AF79B-F2A2-8E42-BB57-1E90AAA0EF2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5451298-F521-C04E-AB7F-745E4D8BCD23}"/>
              </a:ext>
            </a:extLst>
          </p:cNvPr>
          <p:cNvGrpSpPr/>
          <p:nvPr/>
        </p:nvGrpSpPr>
        <p:grpSpPr>
          <a:xfrm>
            <a:off x="5294461" y="4378788"/>
            <a:ext cx="487019" cy="487019"/>
            <a:chOff x="2599997" y="5564256"/>
            <a:chExt cx="487018" cy="487018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6569AD2-D9D8-2E43-B75A-D26D52F725F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19A0914-758A-6E44-9B9C-024EF0DAB40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3160E05-0AAB-DE4D-B7AB-1A8CCF83B3F7}"/>
              </a:ext>
            </a:extLst>
          </p:cNvPr>
          <p:cNvCxnSpPr>
            <a:cxnSpLocks/>
            <a:stCxn id="60" idx="1"/>
            <a:endCxn id="55" idx="3"/>
          </p:cNvCxnSpPr>
          <p:nvPr/>
        </p:nvCxnSpPr>
        <p:spPr>
          <a:xfrm flipH="1">
            <a:off x="2166875" y="5659967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9467493-E41F-BE4E-8A2A-6B2D862F7BE7}"/>
              </a:ext>
            </a:extLst>
          </p:cNvPr>
          <p:cNvCxnSpPr>
            <a:cxnSpLocks/>
            <a:stCxn id="61" idx="1"/>
            <a:endCxn id="60" idx="3"/>
          </p:cNvCxnSpPr>
          <p:nvPr/>
        </p:nvCxnSpPr>
        <p:spPr>
          <a:xfrm flipH="1">
            <a:off x="3063554" y="5659966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8B7F4A60-2123-774E-A9C6-25C3ABC118A8}"/>
              </a:ext>
            </a:extLst>
          </p:cNvPr>
          <p:cNvSpPr/>
          <p:nvPr/>
        </p:nvSpPr>
        <p:spPr>
          <a:xfrm>
            <a:off x="4388919" y="542077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4893D35-44AC-BE4E-A981-C6DC048ADFE1}"/>
              </a:ext>
            </a:extLst>
          </p:cNvPr>
          <p:cNvCxnSpPr>
            <a:cxnSpLocks/>
            <a:stCxn id="70" idx="1"/>
            <a:endCxn id="61" idx="3"/>
          </p:cNvCxnSpPr>
          <p:nvPr/>
        </p:nvCxnSpPr>
        <p:spPr>
          <a:xfrm flipH="1" flipV="1">
            <a:off x="3968211" y="5659966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E1A6A17-A313-174B-AF19-1BD393964D3D}"/>
              </a:ext>
            </a:extLst>
          </p:cNvPr>
          <p:cNvGrpSpPr/>
          <p:nvPr/>
        </p:nvGrpSpPr>
        <p:grpSpPr>
          <a:xfrm>
            <a:off x="6239450" y="4378788"/>
            <a:ext cx="487019" cy="487019"/>
            <a:chOff x="2599997" y="5564256"/>
            <a:chExt cx="487018" cy="487018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20F64F6-D12A-EC4C-9E83-0C7DD371C44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545CF232-992A-9A41-B2DB-16FC47F7735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65EE0289-DAF4-D54E-98E4-836BD7CD26FA}"/>
              </a:ext>
            </a:extLst>
          </p:cNvPr>
          <p:cNvSpPr txBox="1"/>
          <p:nvPr/>
        </p:nvSpPr>
        <p:spPr>
          <a:xfrm>
            <a:off x="5908216" y="614698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CAAF4AC-D418-244F-9D16-352572A6E1E7}"/>
              </a:ext>
            </a:extLst>
          </p:cNvPr>
          <p:cNvSpPr txBox="1"/>
          <p:nvPr/>
        </p:nvSpPr>
        <p:spPr>
          <a:xfrm>
            <a:off x="6825929" y="614698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5709371-376F-9747-91E0-EF9BCCB65D82}"/>
              </a:ext>
            </a:extLst>
          </p:cNvPr>
          <p:cNvGrpSpPr/>
          <p:nvPr/>
        </p:nvGrpSpPr>
        <p:grpSpPr>
          <a:xfrm>
            <a:off x="7151246" y="4376566"/>
            <a:ext cx="487019" cy="487019"/>
            <a:chOff x="2599997" y="5564256"/>
            <a:chExt cx="487018" cy="487018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291FB10-D2CF-A548-8844-703983AF965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6CD027F-F011-5E46-A7A8-216710FB13C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DF4132C3-AECF-5E4C-A4AE-F33E4344E96F}"/>
              </a:ext>
            </a:extLst>
          </p:cNvPr>
          <p:cNvSpPr txBox="1"/>
          <p:nvPr/>
        </p:nvSpPr>
        <p:spPr>
          <a:xfrm>
            <a:off x="7716993" y="6146985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100369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>
            <a:extLst>
              <a:ext uri="{FF2B5EF4-FFF2-40B4-BE49-F238E27FC236}">
                <a16:creationId xmlns:a16="http://schemas.microsoft.com/office/drawing/2014/main" id="{6DF7EE43-3653-4B43-8C59-BAA8DB320CBA}"/>
              </a:ext>
            </a:extLst>
          </p:cNvPr>
          <p:cNvSpPr txBox="1"/>
          <p:nvPr/>
        </p:nvSpPr>
        <p:spPr>
          <a:xfrm>
            <a:off x="896557" y="2586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00F672-BA12-5C4E-9688-FCC8E18C4290}"/>
              </a:ext>
            </a:extLst>
          </p:cNvPr>
          <p:cNvSpPr txBox="1"/>
          <p:nvPr/>
        </p:nvSpPr>
        <p:spPr>
          <a:xfrm>
            <a:off x="1814271" y="2586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999F10-CF30-A948-8EA7-FB093908F211}"/>
              </a:ext>
            </a:extLst>
          </p:cNvPr>
          <p:cNvSpPr txBox="1"/>
          <p:nvPr/>
        </p:nvSpPr>
        <p:spPr>
          <a:xfrm>
            <a:off x="2731985" y="2586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DBA6DA5-126B-F548-AD3D-007CD655CB47}"/>
              </a:ext>
            </a:extLst>
          </p:cNvPr>
          <p:cNvSpPr txBox="1"/>
          <p:nvPr/>
        </p:nvSpPr>
        <p:spPr>
          <a:xfrm>
            <a:off x="3649697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79E0EAC-D066-084A-8EC1-E16BD343B31E}"/>
              </a:ext>
            </a:extLst>
          </p:cNvPr>
          <p:cNvSpPr txBox="1"/>
          <p:nvPr/>
        </p:nvSpPr>
        <p:spPr>
          <a:xfrm>
            <a:off x="4567410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50" name="Table 7">
            <a:extLst>
              <a:ext uri="{FF2B5EF4-FFF2-40B4-BE49-F238E27FC236}">
                <a16:creationId xmlns:a16="http://schemas.microsoft.com/office/drawing/2014/main" id="{903202C4-0C75-9148-89C6-70BBD2FF1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40115"/>
              </p:ext>
            </p:extLst>
          </p:nvPr>
        </p:nvGraphicFramePr>
        <p:xfrm>
          <a:off x="1028166" y="638551"/>
          <a:ext cx="10971096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258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783246873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3760576048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889441014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118310905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1856625831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2431596164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51" name="Group 50">
            <a:extLst>
              <a:ext uri="{FF2B5EF4-FFF2-40B4-BE49-F238E27FC236}">
                <a16:creationId xmlns:a16="http://schemas.microsoft.com/office/drawing/2014/main" id="{F096780E-2253-3448-BC46-6DAF0C59D051}"/>
              </a:ext>
            </a:extLst>
          </p:cNvPr>
          <p:cNvGrpSpPr/>
          <p:nvPr/>
        </p:nvGrpSpPr>
        <p:grpSpPr>
          <a:xfrm>
            <a:off x="213156" y="1856094"/>
            <a:ext cx="487019" cy="487019"/>
            <a:chOff x="1282147" y="2640386"/>
            <a:chExt cx="487019" cy="487018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D9734C5-3BC8-8447-ADCC-8B46BB299C3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8F6503B-AEE9-F04D-B5AE-7E99CDDFE195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89473BD7-057C-B046-8002-D0067CA8708D}"/>
              </a:ext>
            </a:extLst>
          </p:cNvPr>
          <p:cNvSpPr/>
          <p:nvPr/>
        </p:nvSpPr>
        <p:spPr>
          <a:xfrm>
            <a:off x="1256763" y="18560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2778513-C271-B24C-822D-F6F4D0C4DBAD}"/>
              </a:ext>
            </a:extLst>
          </p:cNvPr>
          <p:cNvCxnSpPr>
            <a:stCxn id="54" idx="1"/>
          </p:cNvCxnSpPr>
          <p:nvPr/>
        </p:nvCxnSpPr>
        <p:spPr>
          <a:xfrm flipH="1">
            <a:off x="801039" y="209960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A25AEC0-ED60-2B40-BB7D-D620F392DD3D}"/>
              </a:ext>
            </a:extLst>
          </p:cNvPr>
          <p:cNvGrpSpPr/>
          <p:nvPr/>
        </p:nvGrpSpPr>
        <p:grpSpPr>
          <a:xfrm>
            <a:off x="1256762" y="816202"/>
            <a:ext cx="487019" cy="487019"/>
            <a:chOff x="2599997" y="5564256"/>
            <a:chExt cx="487018" cy="487018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2F8668C-4134-A945-80CF-2E9CDB85988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1336C2F-96F5-1B43-BA5A-9E0B3B39D802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AC510B5-EF66-5947-A3D6-8D8966E988DB}"/>
              </a:ext>
            </a:extLst>
          </p:cNvPr>
          <p:cNvSpPr/>
          <p:nvPr/>
        </p:nvSpPr>
        <p:spPr>
          <a:xfrm>
            <a:off x="2153442" y="185609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CE08E7C-4B92-D843-888D-3A708E19C369}"/>
              </a:ext>
            </a:extLst>
          </p:cNvPr>
          <p:cNvSpPr/>
          <p:nvPr/>
        </p:nvSpPr>
        <p:spPr>
          <a:xfrm>
            <a:off x="3058099" y="18560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7C0E419-C81D-6445-AE51-7EB405C08F1D}"/>
              </a:ext>
            </a:extLst>
          </p:cNvPr>
          <p:cNvGrpSpPr/>
          <p:nvPr/>
        </p:nvGrpSpPr>
        <p:grpSpPr>
          <a:xfrm>
            <a:off x="3064065" y="816202"/>
            <a:ext cx="487019" cy="487019"/>
            <a:chOff x="2599997" y="5564256"/>
            <a:chExt cx="487018" cy="48701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6B66118-46D1-A948-9C3A-D4F1D505464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2EC28A4-648D-304B-9487-E139AD236E4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C3272BC-1E6F-4248-A4BD-30568B157851}"/>
              </a:ext>
            </a:extLst>
          </p:cNvPr>
          <p:cNvGrpSpPr/>
          <p:nvPr/>
        </p:nvGrpSpPr>
        <p:grpSpPr>
          <a:xfrm>
            <a:off x="4871368" y="816201"/>
            <a:ext cx="487019" cy="487019"/>
            <a:chOff x="2599997" y="5564256"/>
            <a:chExt cx="487018" cy="487018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EB95BD6-66A1-E145-9D01-4FD706B7F97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8B198F4-5F80-2F46-AB96-003BE2773EAB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301ADAC-7F8C-CF47-903C-882678FEA4DE}"/>
              </a:ext>
            </a:extLst>
          </p:cNvPr>
          <p:cNvCxnSpPr>
            <a:cxnSpLocks/>
            <a:stCxn id="59" idx="1"/>
            <a:endCxn id="54" idx="3"/>
          </p:cNvCxnSpPr>
          <p:nvPr/>
        </p:nvCxnSpPr>
        <p:spPr>
          <a:xfrm flipH="1">
            <a:off x="1743782" y="209960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BEAA2CF-1484-8641-8EEF-73F2CEC21EC2}"/>
              </a:ext>
            </a:extLst>
          </p:cNvPr>
          <p:cNvCxnSpPr>
            <a:cxnSpLocks/>
            <a:stCxn id="60" idx="1"/>
            <a:endCxn id="59" idx="3"/>
          </p:cNvCxnSpPr>
          <p:nvPr/>
        </p:nvCxnSpPr>
        <p:spPr>
          <a:xfrm flipH="1">
            <a:off x="2640461" y="209960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3F83B412-59D5-0B47-8D8B-6A059D016951}"/>
              </a:ext>
            </a:extLst>
          </p:cNvPr>
          <p:cNvSpPr/>
          <p:nvPr/>
        </p:nvSpPr>
        <p:spPr>
          <a:xfrm>
            <a:off x="3965826" y="186040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77F957D-205D-CC4C-B4DD-5CA64951C053}"/>
              </a:ext>
            </a:extLst>
          </p:cNvPr>
          <p:cNvCxnSpPr>
            <a:cxnSpLocks/>
            <a:stCxn id="69" idx="1"/>
            <a:endCxn id="60" idx="3"/>
          </p:cNvCxnSpPr>
          <p:nvPr/>
        </p:nvCxnSpPr>
        <p:spPr>
          <a:xfrm flipH="1" flipV="1">
            <a:off x="3545118" y="2099602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4877418-D577-2344-95CA-8CBFEC386D81}"/>
              </a:ext>
            </a:extLst>
          </p:cNvPr>
          <p:cNvGrpSpPr/>
          <p:nvPr/>
        </p:nvGrpSpPr>
        <p:grpSpPr>
          <a:xfrm>
            <a:off x="6692029" y="813695"/>
            <a:ext cx="487019" cy="487019"/>
            <a:chOff x="2599997" y="5564256"/>
            <a:chExt cx="487018" cy="487018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A9EB8AFB-B02A-124F-9267-913E4DFBCFB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2E9E398-C8B2-0543-BB5C-4BE2C577722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643BB94-0FC1-4D42-9D25-0AA71DC6AB71}"/>
              </a:ext>
            </a:extLst>
          </p:cNvPr>
          <p:cNvGrpSpPr/>
          <p:nvPr/>
        </p:nvGrpSpPr>
        <p:grpSpPr>
          <a:xfrm>
            <a:off x="7612219" y="813695"/>
            <a:ext cx="487019" cy="487019"/>
            <a:chOff x="2599997" y="5564256"/>
            <a:chExt cx="487018" cy="487018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E3F2E49-5D7B-6B4C-97A1-916D75FE10A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8B774BBB-FB8D-1F43-8EA6-5D237185A26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189EAD1C-B4C7-6642-8690-FE4FF0D00F85}"/>
              </a:ext>
            </a:extLst>
          </p:cNvPr>
          <p:cNvSpPr txBox="1"/>
          <p:nvPr/>
        </p:nvSpPr>
        <p:spPr>
          <a:xfrm>
            <a:off x="5485123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6CF05F5-84E4-2946-837A-10CA61C6D4A7}"/>
              </a:ext>
            </a:extLst>
          </p:cNvPr>
          <p:cNvSpPr txBox="1"/>
          <p:nvPr/>
        </p:nvSpPr>
        <p:spPr>
          <a:xfrm>
            <a:off x="6402836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8F14B7-88D1-6C4A-B581-6621288BE6B2}"/>
              </a:ext>
            </a:extLst>
          </p:cNvPr>
          <p:cNvSpPr txBox="1"/>
          <p:nvPr/>
        </p:nvSpPr>
        <p:spPr>
          <a:xfrm>
            <a:off x="7302294" y="2583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2C3CB48-0D19-014E-8F8B-8FA2DBFB4365}"/>
              </a:ext>
            </a:extLst>
          </p:cNvPr>
          <p:cNvSpPr/>
          <p:nvPr/>
        </p:nvSpPr>
        <p:spPr>
          <a:xfrm>
            <a:off x="4871368" y="185177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6207285-8A34-6941-BA1E-1E0B39AB1F1B}"/>
              </a:ext>
            </a:extLst>
          </p:cNvPr>
          <p:cNvSpPr/>
          <p:nvPr/>
        </p:nvSpPr>
        <p:spPr>
          <a:xfrm>
            <a:off x="5816357" y="1858250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65A1C41-F393-E341-B024-B9BF610D4874}"/>
              </a:ext>
            </a:extLst>
          </p:cNvPr>
          <p:cNvCxnSpPr>
            <a:cxnSpLocks/>
            <a:stCxn id="81" idx="1"/>
            <a:endCxn id="80" idx="3"/>
          </p:cNvCxnSpPr>
          <p:nvPr/>
        </p:nvCxnSpPr>
        <p:spPr>
          <a:xfrm flipH="1" flipV="1">
            <a:off x="5358387" y="2095285"/>
            <a:ext cx="457970" cy="64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34FAA58-1FDC-4B43-B135-EAB65901637C}"/>
              </a:ext>
            </a:extLst>
          </p:cNvPr>
          <p:cNvCxnSpPr>
            <a:cxnSpLocks/>
            <a:stCxn id="80" idx="1"/>
            <a:endCxn id="69" idx="3"/>
          </p:cNvCxnSpPr>
          <p:nvPr/>
        </p:nvCxnSpPr>
        <p:spPr>
          <a:xfrm flipH="1">
            <a:off x="4452845" y="2095285"/>
            <a:ext cx="418523" cy="86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562D9B46-80ED-204D-8864-26F97EC05DD5}"/>
              </a:ext>
            </a:extLst>
          </p:cNvPr>
          <p:cNvSpPr txBox="1"/>
          <p:nvPr/>
        </p:nvSpPr>
        <p:spPr>
          <a:xfrm>
            <a:off x="8220006" y="2583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94E58E8-E506-D54E-B509-BF14A68A973C}"/>
              </a:ext>
            </a:extLst>
          </p:cNvPr>
          <p:cNvSpPr txBox="1"/>
          <p:nvPr/>
        </p:nvSpPr>
        <p:spPr>
          <a:xfrm>
            <a:off x="9146103" y="258362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  <a:endParaRPr lang="en-US" sz="1801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72B5FB5-0336-424D-B589-EB8DAEACA217}"/>
              </a:ext>
            </a:extLst>
          </p:cNvPr>
          <p:cNvSpPr/>
          <p:nvPr/>
        </p:nvSpPr>
        <p:spPr>
          <a:xfrm>
            <a:off x="6692028" y="185177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11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171FC05-96CE-7D47-959E-31EB35744F24}"/>
              </a:ext>
            </a:extLst>
          </p:cNvPr>
          <p:cNvCxnSpPr>
            <a:cxnSpLocks/>
            <a:stCxn id="72" idx="1"/>
            <a:endCxn id="81" idx="3"/>
          </p:cNvCxnSpPr>
          <p:nvPr/>
        </p:nvCxnSpPr>
        <p:spPr>
          <a:xfrm flipH="1">
            <a:off x="6303376" y="1057205"/>
            <a:ext cx="388653" cy="104455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1065F53-C921-8E4C-82EB-79B621901F4F}"/>
              </a:ext>
            </a:extLst>
          </p:cNvPr>
          <p:cNvCxnSpPr>
            <a:cxnSpLocks/>
            <a:stCxn id="75" idx="1"/>
            <a:endCxn id="72" idx="3"/>
          </p:cNvCxnSpPr>
          <p:nvPr/>
        </p:nvCxnSpPr>
        <p:spPr>
          <a:xfrm flipH="1">
            <a:off x="7179048" y="1057205"/>
            <a:ext cx="43317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3B3465-330E-124B-A17F-0D624A6D9953}"/>
              </a:ext>
            </a:extLst>
          </p:cNvPr>
          <p:cNvGrpSpPr/>
          <p:nvPr/>
        </p:nvGrpSpPr>
        <p:grpSpPr>
          <a:xfrm>
            <a:off x="8532409" y="812228"/>
            <a:ext cx="487019" cy="487019"/>
            <a:chOff x="2599997" y="5564256"/>
            <a:chExt cx="487018" cy="487018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0FFB488-9602-B245-AAA0-5A40167431D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1D46055A-471D-4A44-BC0B-7145B07F637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7816B662-5C67-5743-B48D-48BE155FCE75}"/>
              </a:ext>
            </a:extLst>
          </p:cNvPr>
          <p:cNvGrpSpPr/>
          <p:nvPr/>
        </p:nvGrpSpPr>
        <p:grpSpPr>
          <a:xfrm>
            <a:off x="9452599" y="812228"/>
            <a:ext cx="487019" cy="487019"/>
            <a:chOff x="2599997" y="5564256"/>
            <a:chExt cx="487018" cy="487018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8539170B-AA31-4645-B7B4-EC1AF5A7D75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E55758D-F911-D64A-9A26-FA46503C5E9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47B004B-15F0-9A41-93EB-F698B161A7DD}"/>
              </a:ext>
            </a:extLst>
          </p:cNvPr>
          <p:cNvGrpSpPr/>
          <p:nvPr/>
        </p:nvGrpSpPr>
        <p:grpSpPr>
          <a:xfrm>
            <a:off x="10394068" y="812228"/>
            <a:ext cx="487019" cy="487019"/>
            <a:chOff x="2599997" y="5564256"/>
            <a:chExt cx="487018" cy="487018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00DB89A-C044-6740-9F3F-8C9D383D1F9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15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B25D4F0-65E1-5644-AE31-D1D73A7C5CC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8D2A2B2-9CAF-7349-AB1F-1807997824A3}"/>
              </a:ext>
            </a:extLst>
          </p:cNvPr>
          <p:cNvGrpSpPr/>
          <p:nvPr/>
        </p:nvGrpSpPr>
        <p:grpSpPr>
          <a:xfrm>
            <a:off x="11301907" y="812228"/>
            <a:ext cx="487019" cy="487019"/>
            <a:chOff x="2599997" y="5564256"/>
            <a:chExt cx="487018" cy="487018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A4670283-12EC-574C-BA61-7BB2F1A13E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974A2DD-091B-A649-AF60-BB9BCBE9B2D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F01DE79E-500B-5D4C-905C-5DB36BB07C76}"/>
              </a:ext>
            </a:extLst>
          </p:cNvPr>
          <p:cNvSpPr txBox="1"/>
          <p:nvPr/>
        </p:nvSpPr>
        <p:spPr>
          <a:xfrm>
            <a:off x="10003633" y="2594714"/>
            <a:ext cx="387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</a:t>
            </a:r>
            <a:endParaRPr lang="en-US" sz="1801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93A4A79-1D16-884C-9E6D-98853822D6E9}"/>
              </a:ext>
            </a:extLst>
          </p:cNvPr>
          <p:cNvSpPr txBox="1"/>
          <p:nvPr/>
        </p:nvSpPr>
        <p:spPr>
          <a:xfrm>
            <a:off x="10922218" y="2587843"/>
            <a:ext cx="387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11</a:t>
            </a:r>
            <a:endParaRPr lang="en-US" sz="1801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50FBE61-A8A8-7E45-839A-7D4414C85273}"/>
              </a:ext>
            </a:extLst>
          </p:cNvPr>
          <p:cNvSpPr txBox="1"/>
          <p:nvPr/>
        </p:nvSpPr>
        <p:spPr>
          <a:xfrm>
            <a:off x="11804589" y="2583619"/>
            <a:ext cx="387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</a:t>
            </a:r>
            <a:endParaRPr lang="en-US" sz="1801" dirty="0"/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2D9D69D-53B3-144A-9891-91CD25C34AB4}"/>
              </a:ext>
            </a:extLst>
          </p:cNvPr>
          <p:cNvCxnSpPr>
            <a:cxnSpLocks/>
            <a:stCxn id="86" idx="1"/>
            <a:endCxn id="81" idx="3"/>
          </p:cNvCxnSpPr>
          <p:nvPr/>
        </p:nvCxnSpPr>
        <p:spPr>
          <a:xfrm flipH="1">
            <a:off x="6303376" y="2095284"/>
            <a:ext cx="388652" cy="647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134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>
            <a:extLst>
              <a:ext uri="{FF2B5EF4-FFF2-40B4-BE49-F238E27FC236}">
                <a16:creationId xmlns:a16="http://schemas.microsoft.com/office/drawing/2014/main" id="{D738EA14-33C8-B943-8371-2F1136527B70}"/>
              </a:ext>
            </a:extLst>
          </p:cNvPr>
          <p:cNvSpPr txBox="1"/>
          <p:nvPr/>
        </p:nvSpPr>
        <p:spPr>
          <a:xfrm>
            <a:off x="896557" y="2586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BE8D8C2-D4E1-5545-801D-52A12801D5E8}"/>
              </a:ext>
            </a:extLst>
          </p:cNvPr>
          <p:cNvSpPr txBox="1"/>
          <p:nvPr/>
        </p:nvSpPr>
        <p:spPr>
          <a:xfrm>
            <a:off x="1814271" y="2586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81D1D37-3EE2-5244-A0EC-1AA75B5C1E8F}"/>
              </a:ext>
            </a:extLst>
          </p:cNvPr>
          <p:cNvSpPr txBox="1"/>
          <p:nvPr/>
        </p:nvSpPr>
        <p:spPr>
          <a:xfrm>
            <a:off x="2731985" y="258662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1A75FB5-45E8-EA47-8263-19AE127A0988}"/>
              </a:ext>
            </a:extLst>
          </p:cNvPr>
          <p:cNvSpPr txBox="1"/>
          <p:nvPr/>
        </p:nvSpPr>
        <p:spPr>
          <a:xfrm>
            <a:off x="3649697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6F8429-FF20-5545-84C2-5DAC2442A190}"/>
              </a:ext>
            </a:extLst>
          </p:cNvPr>
          <p:cNvSpPr txBox="1"/>
          <p:nvPr/>
        </p:nvSpPr>
        <p:spPr>
          <a:xfrm>
            <a:off x="4567410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69" name="Table 7">
            <a:extLst>
              <a:ext uri="{FF2B5EF4-FFF2-40B4-BE49-F238E27FC236}">
                <a16:creationId xmlns:a16="http://schemas.microsoft.com/office/drawing/2014/main" id="{3E7B4EE0-DF1C-BF42-ADA6-BBB542617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095281"/>
              </p:ext>
            </p:extLst>
          </p:nvPr>
        </p:nvGraphicFramePr>
        <p:xfrm>
          <a:off x="1028166" y="638551"/>
          <a:ext cx="5485548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258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4258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70" name="Group 69">
            <a:extLst>
              <a:ext uri="{FF2B5EF4-FFF2-40B4-BE49-F238E27FC236}">
                <a16:creationId xmlns:a16="http://schemas.microsoft.com/office/drawing/2014/main" id="{A63A6334-3685-3345-A04B-3010733EB768}"/>
              </a:ext>
            </a:extLst>
          </p:cNvPr>
          <p:cNvGrpSpPr/>
          <p:nvPr/>
        </p:nvGrpSpPr>
        <p:grpSpPr>
          <a:xfrm>
            <a:off x="213156" y="1856094"/>
            <a:ext cx="487019" cy="487019"/>
            <a:chOff x="1282147" y="2640386"/>
            <a:chExt cx="487019" cy="487018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F91F0FA-90C6-A646-BA58-153B507213EF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11E38FE-6A91-EF40-94F1-BB392FC9755F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DFC5F47E-D42E-5441-A643-437BF9000283}"/>
              </a:ext>
            </a:extLst>
          </p:cNvPr>
          <p:cNvSpPr/>
          <p:nvPr/>
        </p:nvSpPr>
        <p:spPr>
          <a:xfrm>
            <a:off x="1256763" y="185609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811CE82-E6F5-A541-A553-DB9765D1B0E2}"/>
              </a:ext>
            </a:extLst>
          </p:cNvPr>
          <p:cNvCxnSpPr>
            <a:stCxn id="73" idx="1"/>
          </p:cNvCxnSpPr>
          <p:nvPr/>
        </p:nvCxnSpPr>
        <p:spPr>
          <a:xfrm flipH="1">
            <a:off x="801039" y="209960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8148CC6-A710-F746-9078-4F2D39F192A4}"/>
              </a:ext>
            </a:extLst>
          </p:cNvPr>
          <p:cNvGrpSpPr/>
          <p:nvPr/>
        </p:nvGrpSpPr>
        <p:grpSpPr>
          <a:xfrm>
            <a:off x="1256762" y="816202"/>
            <a:ext cx="487019" cy="487019"/>
            <a:chOff x="2599997" y="5564256"/>
            <a:chExt cx="487018" cy="487018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6DC821BA-3111-034F-88E0-818391505C8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424FC35-A464-1943-8EFB-BC0D4B1898DE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2E5BAA32-EC6E-8E47-B0A2-24EBBE896419}"/>
              </a:ext>
            </a:extLst>
          </p:cNvPr>
          <p:cNvSpPr/>
          <p:nvPr/>
        </p:nvSpPr>
        <p:spPr>
          <a:xfrm>
            <a:off x="2153442" y="185609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F978938-24DB-784D-9314-0B592A55E781}"/>
              </a:ext>
            </a:extLst>
          </p:cNvPr>
          <p:cNvSpPr/>
          <p:nvPr/>
        </p:nvSpPr>
        <p:spPr>
          <a:xfrm>
            <a:off x="3058099" y="185609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677E37D-945C-2040-8FF5-2A67AC1682FF}"/>
              </a:ext>
            </a:extLst>
          </p:cNvPr>
          <p:cNvGrpSpPr/>
          <p:nvPr/>
        </p:nvGrpSpPr>
        <p:grpSpPr>
          <a:xfrm>
            <a:off x="3064065" y="816202"/>
            <a:ext cx="487019" cy="487019"/>
            <a:chOff x="2599997" y="5564256"/>
            <a:chExt cx="487018" cy="487018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FB2EC56E-9414-9245-960A-8847D87E629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D7BBDBA-ED6D-DD48-A19D-794CAE65845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32D0844-77BE-CF42-A2F2-CB1E3F56277A}"/>
              </a:ext>
            </a:extLst>
          </p:cNvPr>
          <p:cNvGrpSpPr/>
          <p:nvPr/>
        </p:nvGrpSpPr>
        <p:grpSpPr>
          <a:xfrm>
            <a:off x="4871368" y="816201"/>
            <a:ext cx="487019" cy="487019"/>
            <a:chOff x="2599997" y="5564256"/>
            <a:chExt cx="487018" cy="487018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20B9EE7-D373-F94C-AC7B-647EAA02B67C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3D443E83-8382-3742-9617-8BD7045EF14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7C6B707-CF80-DF45-A98F-05A90947181B}"/>
              </a:ext>
            </a:extLst>
          </p:cNvPr>
          <p:cNvCxnSpPr>
            <a:cxnSpLocks/>
            <a:stCxn id="78" idx="1"/>
            <a:endCxn id="73" idx="3"/>
          </p:cNvCxnSpPr>
          <p:nvPr/>
        </p:nvCxnSpPr>
        <p:spPr>
          <a:xfrm flipH="1">
            <a:off x="1743782" y="2099603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F5AEF1B-14CE-8246-9752-9BDEDA33D044}"/>
              </a:ext>
            </a:extLst>
          </p:cNvPr>
          <p:cNvCxnSpPr>
            <a:cxnSpLocks/>
            <a:stCxn id="79" idx="1"/>
            <a:endCxn id="78" idx="3"/>
          </p:cNvCxnSpPr>
          <p:nvPr/>
        </p:nvCxnSpPr>
        <p:spPr>
          <a:xfrm flipH="1">
            <a:off x="2640461" y="2099602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4EE0F8ED-6671-1C4C-B0C1-F42FC306DEA3}"/>
              </a:ext>
            </a:extLst>
          </p:cNvPr>
          <p:cNvSpPr/>
          <p:nvPr/>
        </p:nvSpPr>
        <p:spPr>
          <a:xfrm>
            <a:off x="3965826" y="186040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BB840A9-0471-C047-9A57-BC161C591221}"/>
              </a:ext>
            </a:extLst>
          </p:cNvPr>
          <p:cNvCxnSpPr>
            <a:cxnSpLocks/>
            <a:stCxn id="88" idx="1"/>
            <a:endCxn id="79" idx="3"/>
          </p:cNvCxnSpPr>
          <p:nvPr/>
        </p:nvCxnSpPr>
        <p:spPr>
          <a:xfrm flipH="1" flipV="1">
            <a:off x="3545118" y="2099602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684E68C-96AE-974E-90D9-9FEE0A15C2FE}"/>
              </a:ext>
            </a:extLst>
          </p:cNvPr>
          <p:cNvGrpSpPr/>
          <p:nvPr/>
        </p:nvGrpSpPr>
        <p:grpSpPr>
          <a:xfrm>
            <a:off x="5781698" y="812228"/>
            <a:ext cx="487019" cy="487019"/>
            <a:chOff x="2599997" y="5564256"/>
            <a:chExt cx="487018" cy="487018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435B3AC-18EF-534C-9BCE-8C0C3147F482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3B220DF2-FD55-6B42-A9C5-FAA96D00FE8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3C1E7A81-A806-1440-8939-1E13F7C149A3}"/>
              </a:ext>
            </a:extLst>
          </p:cNvPr>
          <p:cNvSpPr txBox="1"/>
          <p:nvPr/>
        </p:nvSpPr>
        <p:spPr>
          <a:xfrm>
            <a:off x="5485123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EDF2478-99AD-3F4E-81B9-FBBADF6B70C0}"/>
              </a:ext>
            </a:extLst>
          </p:cNvPr>
          <p:cNvSpPr txBox="1"/>
          <p:nvPr/>
        </p:nvSpPr>
        <p:spPr>
          <a:xfrm>
            <a:off x="6402836" y="258662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DF0FF7C-A2FB-314D-8F24-289DD0FF9B92}"/>
              </a:ext>
            </a:extLst>
          </p:cNvPr>
          <p:cNvSpPr txBox="1"/>
          <p:nvPr/>
        </p:nvSpPr>
        <p:spPr>
          <a:xfrm>
            <a:off x="896560" y="518843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2C78363-B672-6440-BB28-3AEE77BE9E61}"/>
              </a:ext>
            </a:extLst>
          </p:cNvPr>
          <p:cNvSpPr txBox="1"/>
          <p:nvPr/>
        </p:nvSpPr>
        <p:spPr>
          <a:xfrm>
            <a:off x="1814274" y="518843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BA1DD52-6B1E-5D4D-BAE2-1ABD02CB12DC}"/>
              </a:ext>
            </a:extLst>
          </p:cNvPr>
          <p:cNvSpPr txBox="1"/>
          <p:nvPr/>
        </p:nvSpPr>
        <p:spPr>
          <a:xfrm>
            <a:off x="2731988" y="518843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F3BA52F-9E43-F846-BD7F-6E7E416DABE1}"/>
              </a:ext>
            </a:extLst>
          </p:cNvPr>
          <p:cNvSpPr txBox="1"/>
          <p:nvPr/>
        </p:nvSpPr>
        <p:spPr>
          <a:xfrm>
            <a:off x="3649700" y="518843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6F7AD64-604C-EF41-8E21-36EAA0770DD6}"/>
              </a:ext>
            </a:extLst>
          </p:cNvPr>
          <p:cNvSpPr txBox="1"/>
          <p:nvPr/>
        </p:nvSpPr>
        <p:spPr>
          <a:xfrm>
            <a:off x="4567413" y="518843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129" name="Table 7">
            <a:extLst>
              <a:ext uri="{FF2B5EF4-FFF2-40B4-BE49-F238E27FC236}">
                <a16:creationId xmlns:a16="http://schemas.microsoft.com/office/drawing/2014/main" id="{4C3F9155-FE88-7740-8472-3FE8C8E92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3641"/>
              </p:ext>
            </p:extLst>
          </p:nvPr>
        </p:nvGraphicFramePr>
        <p:xfrm>
          <a:off x="1028166" y="3240360"/>
          <a:ext cx="731292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115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439476533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4230197369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783246873"/>
                    </a:ext>
                  </a:extLst>
                </a:gridCol>
                <a:gridCol w="914115">
                  <a:extLst>
                    <a:ext uri="{9D8B030D-6E8A-4147-A177-3AD203B41FA5}">
                      <a16:colId xmlns:a16="http://schemas.microsoft.com/office/drawing/2014/main" val="2004263951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30" name="Group 129">
            <a:extLst>
              <a:ext uri="{FF2B5EF4-FFF2-40B4-BE49-F238E27FC236}">
                <a16:creationId xmlns:a16="http://schemas.microsoft.com/office/drawing/2014/main" id="{62D184A7-F78D-3343-AB88-83004FAAF287}"/>
              </a:ext>
            </a:extLst>
          </p:cNvPr>
          <p:cNvGrpSpPr/>
          <p:nvPr/>
        </p:nvGrpSpPr>
        <p:grpSpPr>
          <a:xfrm>
            <a:off x="213159" y="4457903"/>
            <a:ext cx="487019" cy="487019"/>
            <a:chOff x="1282147" y="2640386"/>
            <a:chExt cx="487019" cy="487018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F4B9A1B7-3FC2-AD4C-8D22-7ACDC108C406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584286B2-4971-B34C-8F9D-8EF47C1CD5E3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B6956D7-DBCB-2045-B6E0-E6642927E056}"/>
              </a:ext>
            </a:extLst>
          </p:cNvPr>
          <p:cNvSpPr/>
          <p:nvPr/>
        </p:nvSpPr>
        <p:spPr>
          <a:xfrm>
            <a:off x="1256766" y="4457903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5DE0093F-C4A8-5941-BE79-8982615B33B2}"/>
              </a:ext>
            </a:extLst>
          </p:cNvPr>
          <p:cNvCxnSpPr>
            <a:stCxn id="133" idx="1"/>
          </p:cNvCxnSpPr>
          <p:nvPr/>
        </p:nvCxnSpPr>
        <p:spPr>
          <a:xfrm flipH="1">
            <a:off x="801042" y="4701412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10F46F19-30B2-8540-8AF4-CB4AFDDA92C9}"/>
              </a:ext>
            </a:extLst>
          </p:cNvPr>
          <p:cNvGrpSpPr/>
          <p:nvPr/>
        </p:nvGrpSpPr>
        <p:grpSpPr>
          <a:xfrm>
            <a:off x="1256765" y="3418011"/>
            <a:ext cx="487019" cy="487019"/>
            <a:chOff x="2599997" y="5564256"/>
            <a:chExt cx="487018" cy="487018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08DF36E4-D315-0940-BC6C-12783EBD0D0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526E1F99-C3F2-DE43-BD60-AAEE9B5C14D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1B111BE-553E-0346-913E-3A8EF07D8901}"/>
              </a:ext>
            </a:extLst>
          </p:cNvPr>
          <p:cNvSpPr/>
          <p:nvPr/>
        </p:nvSpPr>
        <p:spPr>
          <a:xfrm>
            <a:off x="2153445" y="4457902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2E64ABC-14DC-C34A-8621-78543D61B218}"/>
              </a:ext>
            </a:extLst>
          </p:cNvPr>
          <p:cNvSpPr/>
          <p:nvPr/>
        </p:nvSpPr>
        <p:spPr>
          <a:xfrm>
            <a:off x="3058102" y="445790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D63CB2A-CD4A-2F43-9C99-AEDAFDD1355A}"/>
              </a:ext>
            </a:extLst>
          </p:cNvPr>
          <p:cNvGrpSpPr/>
          <p:nvPr/>
        </p:nvGrpSpPr>
        <p:grpSpPr>
          <a:xfrm>
            <a:off x="3064068" y="3418011"/>
            <a:ext cx="487019" cy="487019"/>
            <a:chOff x="2599997" y="5564256"/>
            <a:chExt cx="487018" cy="487018"/>
          </a:xfrm>
        </p:grpSpPr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A99A9B66-D842-7646-94D8-5043B25712C9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67B94D7A-7592-724F-882F-BAC92425493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043564EC-908D-0A4B-A6B4-0BA9EEE96204}"/>
              </a:ext>
            </a:extLst>
          </p:cNvPr>
          <p:cNvGrpSpPr/>
          <p:nvPr/>
        </p:nvGrpSpPr>
        <p:grpSpPr>
          <a:xfrm>
            <a:off x="5816360" y="3432281"/>
            <a:ext cx="487019" cy="487019"/>
            <a:chOff x="2599997" y="5564256"/>
            <a:chExt cx="487018" cy="487018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235453E3-EE7D-6645-ABA5-4737A428C80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F99274CB-5088-734C-852A-31D63543B5E6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AA50F17F-2A8F-E14A-809B-AB9A4CE349AB}"/>
              </a:ext>
            </a:extLst>
          </p:cNvPr>
          <p:cNvCxnSpPr>
            <a:cxnSpLocks/>
            <a:stCxn id="138" idx="1"/>
            <a:endCxn id="133" idx="3"/>
          </p:cNvCxnSpPr>
          <p:nvPr/>
        </p:nvCxnSpPr>
        <p:spPr>
          <a:xfrm flipH="1">
            <a:off x="1743785" y="4701412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A0BD0AF7-F1D2-0A48-A9D7-6E9C0D939440}"/>
              </a:ext>
            </a:extLst>
          </p:cNvPr>
          <p:cNvCxnSpPr>
            <a:cxnSpLocks/>
            <a:stCxn id="139" idx="1"/>
            <a:endCxn id="138" idx="3"/>
          </p:cNvCxnSpPr>
          <p:nvPr/>
        </p:nvCxnSpPr>
        <p:spPr>
          <a:xfrm flipH="1">
            <a:off x="2640464" y="4701411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E3B29BA-6562-3F46-9933-3F6D71426C23}"/>
              </a:ext>
            </a:extLst>
          </p:cNvPr>
          <p:cNvSpPr/>
          <p:nvPr/>
        </p:nvSpPr>
        <p:spPr>
          <a:xfrm>
            <a:off x="3965829" y="446221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C89176AD-FC00-4B40-9030-6E2BEBD47CEF}"/>
              </a:ext>
            </a:extLst>
          </p:cNvPr>
          <p:cNvCxnSpPr>
            <a:cxnSpLocks/>
            <a:stCxn id="148" idx="1"/>
            <a:endCxn id="139" idx="3"/>
          </p:cNvCxnSpPr>
          <p:nvPr/>
        </p:nvCxnSpPr>
        <p:spPr>
          <a:xfrm flipH="1" flipV="1">
            <a:off x="3545121" y="4701411"/>
            <a:ext cx="420708" cy="43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8B1D5390-8B41-9944-8B4D-A54B1D983107}"/>
              </a:ext>
            </a:extLst>
          </p:cNvPr>
          <p:cNvGrpSpPr/>
          <p:nvPr/>
        </p:nvGrpSpPr>
        <p:grpSpPr>
          <a:xfrm>
            <a:off x="6737594" y="3418010"/>
            <a:ext cx="487019" cy="487019"/>
            <a:chOff x="2599997" y="5564256"/>
            <a:chExt cx="487018" cy="487018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B1B6383E-0067-4241-A65C-C997E55E297F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3944BC9-453D-CE43-9EA6-7AE7BFC01C3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52FEFEE4-C15C-2E4A-91D4-4FF77309AF62}"/>
              </a:ext>
            </a:extLst>
          </p:cNvPr>
          <p:cNvGrpSpPr/>
          <p:nvPr/>
        </p:nvGrpSpPr>
        <p:grpSpPr>
          <a:xfrm>
            <a:off x="7658828" y="3418010"/>
            <a:ext cx="487019" cy="487019"/>
            <a:chOff x="2599997" y="5564256"/>
            <a:chExt cx="487018" cy="487018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683C303E-2ACE-7A47-9B99-DA5559149A2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6BE2306B-7E54-F04E-94CB-091FA9832355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TextBox 155">
            <a:extLst>
              <a:ext uri="{FF2B5EF4-FFF2-40B4-BE49-F238E27FC236}">
                <a16:creationId xmlns:a16="http://schemas.microsoft.com/office/drawing/2014/main" id="{FD644D4F-70C3-AF42-8D10-FD374DD198AB}"/>
              </a:ext>
            </a:extLst>
          </p:cNvPr>
          <p:cNvSpPr txBox="1"/>
          <p:nvPr/>
        </p:nvSpPr>
        <p:spPr>
          <a:xfrm>
            <a:off x="5485126" y="518843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endParaRPr lang="en-US" sz="1801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AACAF1A-4D7D-4B43-9522-38861178B2AF}"/>
              </a:ext>
            </a:extLst>
          </p:cNvPr>
          <p:cNvSpPr txBox="1"/>
          <p:nvPr/>
        </p:nvSpPr>
        <p:spPr>
          <a:xfrm>
            <a:off x="6402839" y="5188430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</a:t>
            </a:r>
            <a:endParaRPr lang="en-US" sz="1801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DEBFA95-C57D-8646-A504-464F349055BB}"/>
              </a:ext>
            </a:extLst>
          </p:cNvPr>
          <p:cNvSpPr txBox="1"/>
          <p:nvPr/>
        </p:nvSpPr>
        <p:spPr>
          <a:xfrm>
            <a:off x="7302297" y="518543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endParaRPr lang="en-US" sz="1801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F947F77-6B7F-F748-BB36-6A90F68FB2FD}"/>
              </a:ext>
            </a:extLst>
          </p:cNvPr>
          <p:cNvSpPr/>
          <p:nvPr/>
        </p:nvSpPr>
        <p:spPr>
          <a:xfrm>
            <a:off x="4871371" y="4453584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984F087C-5E1D-1E4F-A0C0-8C7096ACF8A3}"/>
              </a:ext>
            </a:extLst>
          </p:cNvPr>
          <p:cNvCxnSpPr>
            <a:cxnSpLocks/>
            <a:stCxn id="159" idx="1"/>
            <a:endCxn id="148" idx="3"/>
          </p:cNvCxnSpPr>
          <p:nvPr/>
        </p:nvCxnSpPr>
        <p:spPr>
          <a:xfrm flipH="1">
            <a:off x="4452848" y="4697094"/>
            <a:ext cx="418523" cy="86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C74D160-7061-1C40-AB0E-AE0FFAB8E546}"/>
              </a:ext>
            </a:extLst>
          </p:cNvPr>
          <p:cNvSpPr txBox="1"/>
          <p:nvPr/>
        </p:nvSpPr>
        <p:spPr>
          <a:xfrm>
            <a:off x="8220009" y="5185431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24924909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ABCC5A-38B9-D64E-902A-E04FA3CB8919}"/>
              </a:ext>
            </a:extLst>
          </p:cNvPr>
          <p:cNvSpPr txBox="1"/>
          <p:nvPr/>
        </p:nvSpPr>
        <p:spPr>
          <a:xfrm>
            <a:off x="4275091" y="46631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4C5B94-D31E-CF4E-9D15-7FAB3A5F0C28}"/>
              </a:ext>
            </a:extLst>
          </p:cNvPr>
          <p:cNvSpPr txBox="1"/>
          <p:nvPr/>
        </p:nvSpPr>
        <p:spPr>
          <a:xfrm>
            <a:off x="5192805" y="46631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F334DA-5345-0F48-8C62-C9E730B2F93F}"/>
              </a:ext>
            </a:extLst>
          </p:cNvPr>
          <p:cNvSpPr txBox="1"/>
          <p:nvPr/>
        </p:nvSpPr>
        <p:spPr>
          <a:xfrm>
            <a:off x="6110519" y="4663147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B6DF3B-B22D-424E-B7D2-66823AF4872F}"/>
              </a:ext>
            </a:extLst>
          </p:cNvPr>
          <p:cNvSpPr txBox="1"/>
          <p:nvPr/>
        </p:nvSpPr>
        <p:spPr>
          <a:xfrm>
            <a:off x="7028231" y="466314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CD63B0-D012-F44D-AF1C-DE13E4F58A33}"/>
              </a:ext>
            </a:extLst>
          </p:cNvPr>
          <p:cNvSpPr txBox="1"/>
          <p:nvPr/>
        </p:nvSpPr>
        <p:spPr>
          <a:xfrm>
            <a:off x="7945944" y="4663146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  <a:endParaRPr lang="en-US" sz="1801" dirty="0"/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E1F79824-8E43-4043-A7D7-4E6026DBB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31505"/>
              </p:ext>
            </p:extLst>
          </p:nvPr>
        </p:nvGraphicFramePr>
        <p:xfrm>
          <a:off x="4406700" y="2715076"/>
          <a:ext cx="3657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09EB2438-5510-814A-8D5F-6AB9CD8D2BF9}"/>
              </a:ext>
            </a:extLst>
          </p:cNvPr>
          <p:cNvGrpSpPr/>
          <p:nvPr/>
        </p:nvGrpSpPr>
        <p:grpSpPr>
          <a:xfrm>
            <a:off x="3591690" y="3932619"/>
            <a:ext cx="487019" cy="487019"/>
            <a:chOff x="1282147" y="2640386"/>
            <a:chExt cx="487019" cy="48701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94B3F3A-A075-B242-B1E7-7861F15D527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EB3F5E1-BF83-274E-A6D1-233984FBAE55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928DED99-4E36-9942-AAB2-667D50B8D48B}"/>
              </a:ext>
            </a:extLst>
          </p:cNvPr>
          <p:cNvSpPr/>
          <p:nvPr/>
        </p:nvSpPr>
        <p:spPr>
          <a:xfrm>
            <a:off x="4635297" y="3932619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EF1299C-9F20-334C-BFDC-A73E105711F3}"/>
              </a:ext>
            </a:extLst>
          </p:cNvPr>
          <p:cNvCxnSpPr>
            <a:stCxn id="13" idx="1"/>
          </p:cNvCxnSpPr>
          <p:nvPr/>
        </p:nvCxnSpPr>
        <p:spPr>
          <a:xfrm flipH="1">
            <a:off x="4179573" y="417612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CD02DA8-F328-FA49-91E6-3BFD9E5AC493}"/>
              </a:ext>
            </a:extLst>
          </p:cNvPr>
          <p:cNvGrpSpPr/>
          <p:nvPr/>
        </p:nvGrpSpPr>
        <p:grpSpPr>
          <a:xfrm>
            <a:off x="4635296" y="2892727"/>
            <a:ext cx="487019" cy="487019"/>
            <a:chOff x="2599997" y="5564256"/>
            <a:chExt cx="487018" cy="4870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70C2318-C495-BD48-ACA3-DA0AB60E0144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F0FC91B-9C08-E74C-B171-CCEAE4D9BDE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B6DC2606-ADF5-FD49-89E8-9D340A33201C}"/>
              </a:ext>
            </a:extLst>
          </p:cNvPr>
          <p:cNvSpPr/>
          <p:nvPr/>
        </p:nvSpPr>
        <p:spPr>
          <a:xfrm>
            <a:off x="5531976" y="3932618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7CE076-6A8B-1549-8112-E17393F93D11}"/>
              </a:ext>
            </a:extLst>
          </p:cNvPr>
          <p:cNvSpPr/>
          <p:nvPr/>
        </p:nvSpPr>
        <p:spPr>
          <a:xfrm>
            <a:off x="6436633" y="3932617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F1C1B2E-46F6-094F-9394-DD9626AB9D43}"/>
              </a:ext>
            </a:extLst>
          </p:cNvPr>
          <p:cNvGrpSpPr/>
          <p:nvPr/>
        </p:nvGrpSpPr>
        <p:grpSpPr>
          <a:xfrm>
            <a:off x="6442599" y="2892727"/>
            <a:ext cx="487019" cy="487019"/>
            <a:chOff x="2599997" y="5564256"/>
            <a:chExt cx="487018" cy="48701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CFE025B-92F6-B847-B31D-781B98FAA1EA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86F6CF-3D3E-DA43-BBF8-E7E920F39983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136F4B6-5470-2E41-A924-68DBF54A2738}"/>
              </a:ext>
            </a:extLst>
          </p:cNvPr>
          <p:cNvGrpSpPr/>
          <p:nvPr/>
        </p:nvGrpSpPr>
        <p:grpSpPr>
          <a:xfrm>
            <a:off x="7345540" y="3932617"/>
            <a:ext cx="487019" cy="487019"/>
            <a:chOff x="2599997" y="5564256"/>
            <a:chExt cx="487018" cy="48701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497F460-258B-DF48-94B8-9E362FF282AD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C091C64-3F57-F249-BBF9-19CE6CF6F53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30D4BCD-82E4-5041-B0DC-B8495FB02760}"/>
              </a:ext>
            </a:extLst>
          </p:cNvPr>
          <p:cNvCxnSpPr>
            <a:cxnSpLocks/>
            <a:stCxn id="18" idx="1"/>
            <a:endCxn id="13" idx="3"/>
          </p:cNvCxnSpPr>
          <p:nvPr/>
        </p:nvCxnSpPr>
        <p:spPr>
          <a:xfrm flipH="1">
            <a:off x="5122316" y="4176128"/>
            <a:ext cx="40966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480F784-DA64-A248-99C1-F00452528FA9}"/>
              </a:ext>
            </a:extLst>
          </p:cNvPr>
          <p:cNvCxnSpPr>
            <a:cxnSpLocks/>
            <a:stCxn id="19" idx="1"/>
            <a:endCxn id="18" idx="3"/>
          </p:cNvCxnSpPr>
          <p:nvPr/>
        </p:nvCxnSpPr>
        <p:spPr>
          <a:xfrm flipH="1">
            <a:off x="6018995" y="4176127"/>
            <a:ext cx="41763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CEED53E-62CA-734F-8919-4A025509ED62}"/>
              </a:ext>
            </a:extLst>
          </p:cNvPr>
          <p:cNvCxnSpPr>
            <a:cxnSpLocks/>
            <a:stCxn id="24" idx="1"/>
            <a:endCxn id="19" idx="3"/>
          </p:cNvCxnSpPr>
          <p:nvPr/>
        </p:nvCxnSpPr>
        <p:spPr>
          <a:xfrm flipH="1">
            <a:off x="6923652" y="4176127"/>
            <a:ext cx="4218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21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147">
            <a:extLst>
              <a:ext uri="{FF2B5EF4-FFF2-40B4-BE49-F238E27FC236}">
                <a16:creationId xmlns:a16="http://schemas.microsoft.com/office/drawing/2014/main" id="{1D7370EE-FB82-A442-9BC6-427F38A44E71}"/>
              </a:ext>
            </a:extLst>
          </p:cNvPr>
          <p:cNvSpPr/>
          <p:nvPr/>
        </p:nvSpPr>
        <p:spPr>
          <a:xfrm>
            <a:off x="-328990" y="-1512128"/>
            <a:ext cx="18777009" cy="10192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3EFE5D-8C5E-E145-A5E3-89B57545B8FA}"/>
              </a:ext>
            </a:extLst>
          </p:cNvPr>
          <p:cNvSpPr txBox="1"/>
          <p:nvPr/>
        </p:nvSpPr>
        <p:spPr>
          <a:xfrm>
            <a:off x="2134514" y="10535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id="{77EA9A10-1EAB-A047-940A-875FFFCF8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650805"/>
              </p:ext>
            </p:extLst>
          </p:nvPr>
        </p:nvGraphicFramePr>
        <p:xfrm>
          <a:off x="2266121" y="78381"/>
          <a:ext cx="9144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97219FC2-ADDC-724D-8425-BDA39EF903F3}"/>
              </a:ext>
            </a:extLst>
          </p:cNvPr>
          <p:cNvSpPr/>
          <p:nvPr/>
        </p:nvSpPr>
        <p:spPr>
          <a:xfrm>
            <a:off x="1451111" y="32302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DC4DE1-29D2-2644-BE43-BAFC930620AC}"/>
              </a:ext>
            </a:extLst>
          </p:cNvPr>
          <p:cNvSpPr/>
          <p:nvPr/>
        </p:nvSpPr>
        <p:spPr>
          <a:xfrm rot="2700000">
            <a:off x="1451111" y="32302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10B8DB2-1C01-D640-9499-875855B25DC0}"/>
                  </a:ext>
                </a:extLst>
              </p:cNvPr>
              <p:cNvSpPr txBox="1"/>
              <p:nvPr/>
            </p:nvSpPr>
            <p:spPr>
              <a:xfrm>
                <a:off x="158021" y="274144"/>
                <a:ext cx="71910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10B8DB2-1C01-D640-9499-875855B25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21" y="274144"/>
                <a:ext cx="719108" cy="584775"/>
              </a:xfrm>
              <a:prstGeom prst="rect">
                <a:avLst/>
              </a:prstGeom>
              <a:blipFill>
                <a:blip r:embed="rId2"/>
                <a:stretch>
                  <a:fillRect l="-5172"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6CE37BE-699F-1043-9F72-8A7C01DC1F58}"/>
                  </a:ext>
                </a:extLst>
              </p:cNvPr>
              <p:cNvSpPr txBox="1"/>
              <p:nvPr/>
            </p:nvSpPr>
            <p:spPr>
              <a:xfrm>
                <a:off x="7553572" y="233163"/>
                <a:ext cx="953146" cy="606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0,1</m:t>
                          </m:r>
                        </m:sub>
                      </m:sSub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6CE37BE-699F-1043-9F72-8A7C01DC1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72" y="233163"/>
                <a:ext cx="953146" cy="606384"/>
              </a:xfrm>
              <a:prstGeom prst="rect">
                <a:avLst/>
              </a:prstGeom>
              <a:blipFill>
                <a:blip r:embed="rId3"/>
                <a:stretch>
                  <a:fillRect l="-3947"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5E836E66-F0E7-CB41-882E-6C2522016499}"/>
              </a:ext>
            </a:extLst>
          </p:cNvPr>
          <p:cNvSpPr txBox="1"/>
          <p:nvPr/>
        </p:nvSpPr>
        <p:spPr>
          <a:xfrm>
            <a:off x="9531277" y="10523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2ACA0C-9CF9-D94B-940F-B15CB5A5AC65}"/>
              </a:ext>
            </a:extLst>
          </p:cNvPr>
          <p:cNvSpPr txBox="1"/>
          <p:nvPr/>
        </p:nvSpPr>
        <p:spPr>
          <a:xfrm>
            <a:off x="10448991" y="105231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graphicFrame>
        <p:nvGraphicFramePr>
          <p:cNvPr id="39" name="Table 7">
            <a:extLst>
              <a:ext uri="{FF2B5EF4-FFF2-40B4-BE49-F238E27FC236}">
                <a16:creationId xmlns:a16="http://schemas.microsoft.com/office/drawing/2014/main" id="{3441892B-4934-7D47-ABA7-87C7E99A7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46224"/>
              </p:ext>
            </p:extLst>
          </p:nvPr>
        </p:nvGraphicFramePr>
        <p:xfrm>
          <a:off x="9662884" y="78381"/>
          <a:ext cx="9144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66" name="Group 65">
            <a:extLst>
              <a:ext uri="{FF2B5EF4-FFF2-40B4-BE49-F238E27FC236}">
                <a16:creationId xmlns:a16="http://schemas.microsoft.com/office/drawing/2014/main" id="{BDAA459F-BDAA-6B4B-AF27-92E616552A6B}"/>
              </a:ext>
            </a:extLst>
          </p:cNvPr>
          <p:cNvGrpSpPr/>
          <p:nvPr/>
        </p:nvGrpSpPr>
        <p:grpSpPr>
          <a:xfrm>
            <a:off x="8847874" y="292845"/>
            <a:ext cx="487019" cy="487019"/>
            <a:chOff x="1977885" y="2951921"/>
            <a:chExt cx="487019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ED667F9-AB84-6C47-8DD7-9AF2902078CF}"/>
                </a:ext>
              </a:extLst>
            </p:cNvPr>
            <p:cNvSpPr/>
            <p:nvPr/>
          </p:nvSpPr>
          <p:spPr>
            <a:xfrm>
              <a:off x="1977886" y="2951921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0E9572A-2AA5-C144-8105-A4B80EE0F211}"/>
                </a:ext>
              </a:extLst>
            </p:cNvPr>
            <p:cNvSpPr/>
            <p:nvPr/>
          </p:nvSpPr>
          <p:spPr>
            <a:xfrm rot="2700000">
              <a:off x="1977885" y="2951921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909FD753-9DA8-0B4E-B1A9-F9536ABF2FE6}"/>
              </a:ext>
            </a:extLst>
          </p:cNvPr>
          <p:cNvSpPr/>
          <p:nvPr/>
        </p:nvSpPr>
        <p:spPr>
          <a:xfrm>
            <a:off x="9891483" y="292845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B2D5063-9A14-A849-A906-D244D25FB847}"/>
              </a:ext>
            </a:extLst>
          </p:cNvPr>
          <p:cNvCxnSpPr>
            <a:stCxn id="43" idx="1"/>
          </p:cNvCxnSpPr>
          <p:nvPr/>
        </p:nvCxnSpPr>
        <p:spPr>
          <a:xfrm flipH="1">
            <a:off x="9435757" y="536354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4EDC5FB-F954-5B40-8030-8A2EDA9AC207}"/>
              </a:ext>
            </a:extLst>
          </p:cNvPr>
          <p:cNvSpPr txBox="1"/>
          <p:nvPr/>
        </p:nvSpPr>
        <p:spPr>
          <a:xfrm>
            <a:off x="2127820" y="347869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464696-D8C7-874E-9EF8-91F80A57D2EF}"/>
              </a:ext>
            </a:extLst>
          </p:cNvPr>
          <p:cNvSpPr txBox="1"/>
          <p:nvPr/>
        </p:nvSpPr>
        <p:spPr>
          <a:xfrm>
            <a:off x="3045534" y="347869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graphicFrame>
        <p:nvGraphicFramePr>
          <p:cNvPr id="56" name="Table 7">
            <a:extLst>
              <a:ext uri="{FF2B5EF4-FFF2-40B4-BE49-F238E27FC236}">
                <a16:creationId xmlns:a16="http://schemas.microsoft.com/office/drawing/2014/main" id="{8FB9F822-0F00-D949-8FE6-1E77CD59B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357180"/>
              </p:ext>
            </p:extLst>
          </p:nvPr>
        </p:nvGraphicFramePr>
        <p:xfrm>
          <a:off x="2272591" y="2500212"/>
          <a:ext cx="9144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57" name="Group 56">
            <a:extLst>
              <a:ext uri="{FF2B5EF4-FFF2-40B4-BE49-F238E27FC236}">
                <a16:creationId xmlns:a16="http://schemas.microsoft.com/office/drawing/2014/main" id="{82D99BD2-2BBA-5248-96D9-21CBAE107650}"/>
              </a:ext>
            </a:extLst>
          </p:cNvPr>
          <p:cNvGrpSpPr/>
          <p:nvPr/>
        </p:nvGrpSpPr>
        <p:grpSpPr>
          <a:xfrm>
            <a:off x="1444417" y="2748166"/>
            <a:ext cx="487019" cy="487019"/>
            <a:chOff x="1282147" y="2640386"/>
            <a:chExt cx="487019" cy="48701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5EE948E-CD9D-5249-8A2B-E676EE726B9A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6AECC64-8CF5-F44D-83F8-7723FC123D47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09ED837-693A-4A4F-90A9-FAE0AC246653}"/>
              </a:ext>
            </a:extLst>
          </p:cNvPr>
          <p:cNvGrpSpPr/>
          <p:nvPr/>
        </p:nvGrpSpPr>
        <p:grpSpPr>
          <a:xfrm>
            <a:off x="2488026" y="2748166"/>
            <a:ext cx="487019" cy="487019"/>
            <a:chOff x="2599997" y="5564256"/>
            <a:chExt cx="487018" cy="487018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1DC2585-4551-674D-94F1-61E40C74F86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953E9DA-CB56-EB41-873B-C3A56BEA7180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17B024B-584E-E74F-9FD6-414278C911B0}"/>
                  </a:ext>
                </a:extLst>
              </p:cNvPr>
              <p:cNvSpPr txBox="1"/>
              <p:nvPr/>
            </p:nvSpPr>
            <p:spPr>
              <a:xfrm>
                <a:off x="150115" y="2688605"/>
                <a:ext cx="943656" cy="606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1,0</m:t>
                          </m:r>
                        </m:sub>
                      </m:sSub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17B024B-584E-E74F-9FD6-414278C91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5" y="2688605"/>
                <a:ext cx="943656" cy="606384"/>
              </a:xfrm>
              <a:prstGeom prst="rect">
                <a:avLst/>
              </a:prstGeom>
              <a:blipFill>
                <a:blip r:embed="rId4"/>
                <a:stretch>
                  <a:fillRect l="-5405"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81804BFE-CD1B-AB41-BD7F-103875414A60}"/>
              </a:ext>
            </a:extLst>
          </p:cNvPr>
          <p:cNvSpPr txBox="1"/>
          <p:nvPr/>
        </p:nvSpPr>
        <p:spPr>
          <a:xfrm>
            <a:off x="9482904" y="34135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D3DF67-2222-404A-B9FD-43A55571B098}"/>
              </a:ext>
            </a:extLst>
          </p:cNvPr>
          <p:cNvSpPr txBox="1"/>
          <p:nvPr/>
        </p:nvSpPr>
        <p:spPr>
          <a:xfrm>
            <a:off x="10400618" y="34135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2F65A8-A65A-0A42-B09F-DF98855DF890}"/>
              </a:ext>
            </a:extLst>
          </p:cNvPr>
          <p:cNvSpPr txBox="1"/>
          <p:nvPr/>
        </p:nvSpPr>
        <p:spPr>
          <a:xfrm>
            <a:off x="11318330" y="341354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5C4AE0-6E7F-6544-ABE3-3FF5E911DE0A}"/>
              </a:ext>
            </a:extLst>
          </p:cNvPr>
          <p:cNvSpPr txBox="1"/>
          <p:nvPr/>
        </p:nvSpPr>
        <p:spPr>
          <a:xfrm>
            <a:off x="12236044" y="3413539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  <a:endParaRPr lang="en-US" sz="180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DD36CAD-A5C9-034C-B452-B700F5E7A3A1}"/>
              </a:ext>
            </a:extLst>
          </p:cNvPr>
          <p:cNvSpPr txBox="1"/>
          <p:nvPr/>
        </p:nvSpPr>
        <p:spPr>
          <a:xfrm>
            <a:off x="13153755" y="3413539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  <a:endParaRPr lang="en-US" sz="1801" dirty="0"/>
          </a:p>
        </p:txBody>
      </p:sp>
      <p:graphicFrame>
        <p:nvGraphicFramePr>
          <p:cNvPr id="78" name="Table 7">
            <a:extLst>
              <a:ext uri="{FF2B5EF4-FFF2-40B4-BE49-F238E27FC236}">
                <a16:creationId xmlns:a16="http://schemas.microsoft.com/office/drawing/2014/main" id="{FA526DF0-4706-9640-9FDE-0CF5E54C7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474043"/>
              </p:ext>
            </p:extLst>
          </p:nvPr>
        </p:nvGraphicFramePr>
        <p:xfrm>
          <a:off x="9623755" y="2468548"/>
          <a:ext cx="36576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79" name="Group 78">
            <a:extLst>
              <a:ext uri="{FF2B5EF4-FFF2-40B4-BE49-F238E27FC236}">
                <a16:creationId xmlns:a16="http://schemas.microsoft.com/office/drawing/2014/main" id="{4F7446F8-87B3-B643-983A-E31E3D109209}"/>
              </a:ext>
            </a:extLst>
          </p:cNvPr>
          <p:cNvGrpSpPr/>
          <p:nvPr/>
        </p:nvGrpSpPr>
        <p:grpSpPr>
          <a:xfrm>
            <a:off x="8799501" y="2683012"/>
            <a:ext cx="487019" cy="487019"/>
            <a:chOff x="1282147" y="2640386"/>
            <a:chExt cx="487019" cy="48701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1BB52CD-A616-334B-A68A-1D0024DB66C7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0BA5468-1CFA-7C47-8401-5E660DF567FC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BBDE13C-F1B7-D54F-8D99-38A03BE5F1F6}"/>
              </a:ext>
            </a:extLst>
          </p:cNvPr>
          <p:cNvGrpSpPr/>
          <p:nvPr/>
        </p:nvGrpSpPr>
        <p:grpSpPr>
          <a:xfrm>
            <a:off x="9858020" y="2683012"/>
            <a:ext cx="487019" cy="487019"/>
            <a:chOff x="2599997" y="5564256"/>
            <a:chExt cx="487018" cy="48701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E5824A7-E6B3-D347-9CD9-BD16AAAC16E8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A96B9BD-78CA-0F4C-A33A-EFCD1B8A360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E709261-88D3-1448-9C81-229701C28E8B}"/>
              </a:ext>
            </a:extLst>
          </p:cNvPr>
          <p:cNvGrpSpPr/>
          <p:nvPr/>
        </p:nvGrpSpPr>
        <p:grpSpPr>
          <a:xfrm>
            <a:off x="10748484" y="2683012"/>
            <a:ext cx="487019" cy="487019"/>
            <a:chOff x="2599997" y="5564256"/>
            <a:chExt cx="487018" cy="487018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07E94F2-73AB-5742-82BF-1265A654482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FC68D1D-5C3C-924A-81F3-B2D4936167E8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BF514E79-0CC0-D24C-AB45-BCE60269E319}"/>
              </a:ext>
            </a:extLst>
          </p:cNvPr>
          <p:cNvGrpSpPr/>
          <p:nvPr/>
        </p:nvGrpSpPr>
        <p:grpSpPr>
          <a:xfrm>
            <a:off x="12570918" y="2692461"/>
            <a:ext cx="487019" cy="487019"/>
            <a:chOff x="2599997" y="5564256"/>
            <a:chExt cx="487018" cy="487018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5CC6ED5-958D-F14D-A0E3-2C0CE7629D01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FAA2170-EB93-A44E-B276-B6EA6A5238DA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3521D42A-D419-124D-B2D6-F922B58CCDF2}"/>
              </a:ext>
            </a:extLst>
          </p:cNvPr>
          <p:cNvSpPr txBox="1"/>
          <p:nvPr/>
        </p:nvSpPr>
        <p:spPr>
          <a:xfrm>
            <a:off x="11767544" y="2677021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US" sz="180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4736193E-87DC-3F4A-B261-953C26F9E923}"/>
                  </a:ext>
                </a:extLst>
              </p:cNvPr>
              <p:cNvSpPr txBox="1"/>
              <p:nvPr/>
            </p:nvSpPr>
            <p:spPr>
              <a:xfrm>
                <a:off x="7507502" y="2632779"/>
                <a:ext cx="964367" cy="606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4736193E-87DC-3F4A-B261-953C26F9E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502" y="2632779"/>
                <a:ext cx="964367" cy="606384"/>
              </a:xfrm>
              <a:prstGeom prst="rect">
                <a:avLst/>
              </a:prstGeom>
              <a:blipFill>
                <a:blip r:embed="rId5"/>
                <a:stretch>
                  <a:fillRect l="-5195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Box 112">
            <a:extLst>
              <a:ext uri="{FF2B5EF4-FFF2-40B4-BE49-F238E27FC236}">
                <a16:creationId xmlns:a16="http://schemas.microsoft.com/office/drawing/2014/main" id="{4F4B6043-5FFC-DC4E-A423-380EE3732A7A}"/>
              </a:ext>
            </a:extLst>
          </p:cNvPr>
          <p:cNvSpPr txBox="1"/>
          <p:nvPr/>
        </p:nvSpPr>
        <p:spPr>
          <a:xfrm>
            <a:off x="2131823" y="670666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6C16D70-6999-3043-933E-0C80928199A2}"/>
              </a:ext>
            </a:extLst>
          </p:cNvPr>
          <p:cNvSpPr txBox="1"/>
          <p:nvPr/>
        </p:nvSpPr>
        <p:spPr>
          <a:xfrm>
            <a:off x="3049536" y="670666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0387B55-A275-2B4E-B7E3-261087236BA9}"/>
              </a:ext>
            </a:extLst>
          </p:cNvPr>
          <p:cNvSpPr txBox="1"/>
          <p:nvPr/>
        </p:nvSpPr>
        <p:spPr>
          <a:xfrm>
            <a:off x="3967249" y="670666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8C2490D-174F-434E-9E05-C6C43C946CF4}"/>
              </a:ext>
            </a:extLst>
          </p:cNvPr>
          <p:cNvSpPr txBox="1"/>
          <p:nvPr/>
        </p:nvSpPr>
        <p:spPr>
          <a:xfrm>
            <a:off x="4884962" y="6706662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  <a:endParaRPr lang="en-US" sz="1801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FA46343E-01F2-EA43-83B5-02726B773F1B}"/>
              </a:ext>
            </a:extLst>
          </p:cNvPr>
          <p:cNvSpPr txBox="1"/>
          <p:nvPr/>
        </p:nvSpPr>
        <p:spPr>
          <a:xfrm>
            <a:off x="5802675" y="6706661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  <a:endParaRPr lang="en-US" sz="1801" dirty="0"/>
          </a:p>
        </p:txBody>
      </p:sp>
      <p:graphicFrame>
        <p:nvGraphicFramePr>
          <p:cNvPr id="124" name="Table 7">
            <a:extLst>
              <a:ext uri="{FF2B5EF4-FFF2-40B4-BE49-F238E27FC236}">
                <a16:creationId xmlns:a16="http://schemas.microsoft.com/office/drawing/2014/main" id="{8CBB0315-0849-FB40-84C7-97C5D4317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008211"/>
              </p:ext>
            </p:extLst>
          </p:nvPr>
        </p:nvGraphicFramePr>
        <p:xfrm>
          <a:off x="2263430" y="4758594"/>
          <a:ext cx="36576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2580415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25" name="Group 124">
            <a:extLst>
              <a:ext uri="{FF2B5EF4-FFF2-40B4-BE49-F238E27FC236}">
                <a16:creationId xmlns:a16="http://schemas.microsoft.com/office/drawing/2014/main" id="{1368FA03-6C76-D44D-BB3F-321EB860CEE2}"/>
              </a:ext>
            </a:extLst>
          </p:cNvPr>
          <p:cNvGrpSpPr/>
          <p:nvPr/>
        </p:nvGrpSpPr>
        <p:grpSpPr>
          <a:xfrm>
            <a:off x="1448420" y="5976136"/>
            <a:ext cx="487019" cy="487018"/>
            <a:chOff x="1282147" y="2640386"/>
            <a:chExt cx="487019" cy="487018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71DB8335-FD5E-F045-85C0-54EEDA7326A2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1667004-6A7A-804B-A44D-B1434AA7227F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3804C5B-C68B-7849-87CC-0E64F6B124F2}"/>
              </a:ext>
            </a:extLst>
          </p:cNvPr>
          <p:cNvSpPr/>
          <p:nvPr/>
        </p:nvSpPr>
        <p:spPr>
          <a:xfrm>
            <a:off x="2492029" y="597613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2A47312-076E-8644-B604-CEB5A0EB0D17}"/>
              </a:ext>
            </a:extLst>
          </p:cNvPr>
          <p:cNvCxnSpPr>
            <a:stCxn id="128" idx="1"/>
          </p:cNvCxnSpPr>
          <p:nvPr/>
        </p:nvCxnSpPr>
        <p:spPr>
          <a:xfrm flipH="1">
            <a:off x="2036303" y="621964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3BD8D004-6EC5-404C-A6AC-43DB0668D710}"/>
              </a:ext>
            </a:extLst>
          </p:cNvPr>
          <p:cNvSpPr txBox="1"/>
          <p:nvPr/>
        </p:nvSpPr>
        <p:spPr>
          <a:xfrm>
            <a:off x="4381181" y="5976136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US" sz="1801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90F0BB5-DFBB-9F43-BDA8-0AEAA7A2AD01}"/>
              </a:ext>
            </a:extLst>
          </p:cNvPr>
          <p:cNvSpPr/>
          <p:nvPr/>
        </p:nvSpPr>
        <p:spPr>
          <a:xfrm>
            <a:off x="3404957" y="597613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06223F7E-FAC6-6849-9271-4D1C3BC22A2E}"/>
              </a:ext>
            </a:extLst>
          </p:cNvPr>
          <p:cNvCxnSpPr>
            <a:cxnSpLocks/>
            <a:stCxn id="132" idx="1"/>
            <a:endCxn id="128" idx="3"/>
          </p:cNvCxnSpPr>
          <p:nvPr/>
        </p:nvCxnSpPr>
        <p:spPr>
          <a:xfrm flipH="1">
            <a:off x="2979047" y="6219645"/>
            <a:ext cx="42591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FD7161AB-3298-E841-A6A1-2BA82F94D5BD}"/>
              </a:ext>
            </a:extLst>
          </p:cNvPr>
          <p:cNvCxnSpPr>
            <a:cxnSpLocks/>
            <a:endCxn id="132" idx="3"/>
          </p:cNvCxnSpPr>
          <p:nvPr/>
        </p:nvCxnSpPr>
        <p:spPr>
          <a:xfrm flipH="1">
            <a:off x="3891975" y="6219645"/>
            <a:ext cx="4379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5D1EFB0-E3D8-FB46-A2DD-20728181F30F}"/>
              </a:ext>
            </a:extLst>
          </p:cNvPr>
          <p:cNvSpPr/>
          <p:nvPr/>
        </p:nvSpPr>
        <p:spPr>
          <a:xfrm>
            <a:off x="5216142" y="5976136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1" dirty="0">
                <a:solidFill>
                  <a:schemeClr val="tx1"/>
                </a:solidFill>
              </a:rPr>
              <a:t>x+1</a:t>
            </a:r>
            <a:endParaRPr lang="en-US" sz="180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25DBD9A7-1410-1149-982E-11BFA580192B}"/>
              </a:ext>
            </a:extLst>
          </p:cNvPr>
          <p:cNvCxnSpPr>
            <a:stCxn id="141" idx="1"/>
          </p:cNvCxnSpPr>
          <p:nvPr/>
        </p:nvCxnSpPr>
        <p:spPr>
          <a:xfrm flipH="1">
            <a:off x="4760416" y="6219645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722ABD0-7413-0047-80F9-222A012BF020}"/>
              </a:ext>
            </a:extLst>
          </p:cNvPr>
          <p:cNvGrpSpPr/>
          <p:nvPr/>
        </p:nvGrpSpPr>
        <p:grpSpPr>
          <a:xfrm>
            <a:off x="2504571" y="5002101"/>
            <a:ext cx="487019" cy="487019"/>
            <a:chOff x="2599997" y="5564256"/>
            <a:chExt cx="487018" cy="487018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7AF34B5C-F366-7F41-ACC1-AE3319C9D60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C4CBCF0F-0661-1D47-96AB-20FEE4A8E2F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68C80BA9-7DA8-6749-9E9C-786680C0E86E}"/>
                  </a:ext>
                </a:extLst>
              </p:cNvPr>
              <p:cNvSpPr txBox="1"/>
              <p:nvPr/>
            </p:nvSpPr>
            <p:spPr>
              <a:xfrm>
                <a:off x="154118" y="5582836"/>
                <a:ext cx="954877" cy="606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68C80BA9-7DA8-6749-9E9C-786680C0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18" y="5582836"/>
                <a:ext cx="954877" cy="606384"/>
              </a:xfrm>
              <a:prstGeom prst="rect">
                <a:avLst/>
              </a:prstGeom>
              <a:blipFill>
                <a:blip r:embed="rId6"/>
                <a:stretch>
                  <a:fillRect l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>
            <a:extLst>
              <a:ext uri="{FF2B5EF4-FFF2-40B4-BE49-F238E27FC236}">
                <a16:creationId xmlns:a16="http://schemas.microsoft.com/office/drawing/2014/main" id="{7F27A3F5-22AE-BC49-BF75-34A9AF2B8DD2}"/>
              </a:ext>
            </a:extLst>
          </p:cNvPr>
          <p:cNvGrpSpPr/>
          <p:nvPr/>
        </p:nvGrpSpPr>
        <p:grpSpPr>
          <a:xfrm>
            <a:off x="14780070" y="89110"/>
            <a:ext cx="320510" cy="320510"/>
            <a:chOff x="2599997" y="5564256"/>
            <a:chExt cx="487018" cy="487018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6005BA99-F1F0-E04F-9A54-5FB2BB11E10E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B77AA110-B13C-4B4C-AB52-314A4026004F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1E72FAB-3EE7-1E40-B4FD-C4ADC87C164B}"/>
              </a:ext>
            </a:extLst>
          </p:cNvPr>
          <p:cNvSpPr/>
          <p:nvPr/>
        </p:nvSpPr>
        <p:spPr>
          <a:xfrm>
            <a:off x="14780069" y="665470"/>
            <a:ext cx="320510" cy="3205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tx1"/>
              </a:solidFill>
            </a:endParaRP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817F8551-41E6-1B4A-8D19-E8D3E925F082}"/>
              </a:ext>
            </a:extLst>
          </p:cNvPr>
          <p:cNvGrpSpPr/>
          <p:nvPr/>
        </p:nvGrpSpPr>
        <p:grpSpPr>
          <a:xfrm>
            <a:off x="14780069" y="1267317"/>
            <a:ext cx="320510" cy="320510"/>
            <a:chOff x="1282147" y="2640386"/>
            <a:chExt cx="487019" cy="487018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1B01A7FE-3057-C842-8EAF-0DC68AAE7FFE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EADD241E-26E3-F04E-9F8F-162A2CFE059E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5EEF1998-094D-7C4A-A038-3DCD04B7054B}"/>
              </a:ext>
            </a:extLst>
          </p:cNvPr>
          <p:cNvSpPr txBox="1"/>
          <p:nvPr/>
        </p:nvSpPr>
        <p:spPr>
          <a:xfrm>
            <a:off x="15244790" y="78381"/>
            <a:ext cx="156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Attacker block.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7CD12CC-656E-5843-8CDE-0FDBEA04B081}"/>
              </a:ext>
            </a:extLst>
          </p:cNvPr>
          <p:cNvSpPr txBox="1"/>
          <p:nvPr/>
        </p:nvSpPr>
        <p:spPr>
          <a:xfrm>
            <a:off x="15244790" y="645156"/>
            <a:ext cx="206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Honest miner block.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D7EB3D8D-8F98-2C46-9623-390DAE99FE15}"/>
              </a:ext>
            </a:extLst>
          </p:cNvPr>
          <p:cNvSpPr txBox="1"/>
          <p:nvPr/>
        </p:nvSpPr>
        <p:spPr>
          <a:xfrm>
            <a:off x="15244790" y="1233091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Genesis block.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E9B7845-B0F6-7749-999D-7448DAC1399D}"/>
              </a:ext>
            </a:extLst>
          </p:cNvPr>
          <p:cNvSpPr txBox="1"/>
          <p:nvPr/>
        </p:nvSpPr>
        <p:spPr>
          <a:xfrm>
            <a:off x="9492148" y="67066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709A9A2-9FBB-A441-8901-F6E0CDD0F159}"/>
              </a:ext>
            </a:extLst>
          </p:cNvPr>
          <p:cNvSpPr txBox="1"/>
          <p:nvPr/>
        </p:nvSpPr>
        <p:spPr>
          <a:xfrm>
            <a:off x="10409861" y="67066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FD075845-D6FB-B44C-8804-7214D1D2CFC5}"/>
              </a:ext>
            </a:extLst>
          </p:cNvPr>
          <p:cNvSpPr txBox="1"/>
          <p:nvPr/>
        </p:nvSpPr>
        <p:spPr>
          <a:xfrm>
            <a:off x="11327574" y="670666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graphicFrame>
        <p:nvGraphicFramePr>
          <p:cNvPr id="165" name="Table 7">
            <a:extLst>
              <a:ext uri="{FF2B5EF4-FFF2-40B4-BE49-F238E27FC236}">
                <a16:creationId xmlns:a16="http://schemas.microsoft.com/office/drawing/2014/main" id="{84F546D0-EAA4-844A-89F0-87C6B5243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675507"/>
              </p:ext>
            </p:extLst>
          </p:nvPr>
        </p:nvGraphicFramePr>
        <p:xfrm>
          <a:off x="9623755" y="4758592"/>
          <a:ext cx="18288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66" name="Group 165">
            <a:extLst>
              <a:ext uri="{FF2B5EF4-FFF2-40B4-BE49-F238E27FC236}">
                <a16:creationId xmlns:a16="http://schemas.microsoft.com/office/drawing/2014/main" id="{78B99381-91A2-9F4F-849E-FFA1F04E973E}"/>
              </a:ext>
            </a:extLst>
          </p:cNvPr>
          <p:cNvGrpSpPr/>
          <p:nvPr/>
        </p:nvGrpSpPr>
        <p:grpSpPr>
          <a:xfrm>
            <a:off x="8808745" y="5976134"/>
            <a:ext cx="487019" cy="487018"/>
            <a:chOff x="1282147" y="2640386"/>
            <a:chExt cx="487019" cy="487018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4F5FBB86-8D21-C148-9366-35294F02B062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3A788187-AFFA-5145-AD50-B9E65FB2880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69" name="Rectangle 168">
            <a:extLst>
              <a:ext uri="{FF2B5EF4-FFF2-40B4-BE49-F238E27FC236}">
                <a16:creationId xmlns:a16="http://schemas.microsoft.com/office/drawing/2014/main" id="{7ACEBBBC-955E-9C48-ADA1-35C9F184CAC6}"/>
              </a:ext>
            </a:extLst>
          </p:cNvPr>
          <p:cNvSpPr/>
          <p:nvPr/>
        </p:nvSpPr>
        <p:spPr>
          <a:xfrm>
            <a:off x="9852354" y="5976134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27EDA6C5-BA76-DE4C-90FD-48E6B2BBFDD6}"/>
              </a:ext>
            </a:extLst>
          </p:cNvPr>
          <p:cNvCxnSpPr>
            <a:stCxn id="169" idx="1"/>
          </p:cNvCxnSpPr>
          <p:nvPr/>
        </p:nvCxnSpPr>
        <p:spPr>
          <a:xfrm flipH="1">
            <a:off x="9396628" y="6219643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676A4638-0806-9E4B-A213-7FE7B028B401}"/>
              </a:ext>
            </a:extLst>
          </p:cNvPr>
          <p:cNvGrpSpPr/>
          <p:nvPr/>
        </p:nvGrpSpPr>
        <p:grpSpPr>
          <a:xfrm>
            <a:off x="9864896" y="5002099"/>
            <a:ext cx="487019" cy="487019"/>
            <a:chOff x="2599997" y="5564256"/>
            <a:chExt cx="487018" cy="487018"/>
          </a:xfrm>
        </p:grpSpPr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7D86DFB8-B2AD-E349-8974-4600D330E616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0D606CD3-37C7-0249-BFAF-4F2AE3A7986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27CB7814-4F8B-AE4A-A263-A8AC90FB9E49}"/>
                  </a:ext>
                </a:extLst>
              </p:cNvPr>
              <p:cNvSpPr txBox="1"/>
              <p:nvPr/>
            </p:nvSpPr>
            <p:spPr>
              <a:xfrm>
                <a:off x="7514443" y="5582834"/>
                <a:ext cx="1359539" cy="634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𝐻𝐴𝐿𝐹</m:t>
                          </m:r>
                        </m:sup>
                      </m:sSubSup>
                    </m:oMath>
                  </m:oMathPara>
                </a14:m>
                <a:endParaRPr lang="en-US" sz="1801" dirty="0"/>
              </a:p>
            </p:txBody>
          </p:sp>
        </mc:Choice>
        <mc:Fallback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27CB7814-4F8B-AE4A-A263-A8AC90FB9E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443" y="5582834"/>
                <a:ext cx="1359539" cy="634661"/>
              </a:xfrm>
              <a:prstGeom prst="rect">
                <a:avLst/>
              </a:prstGeom>
              <a:blipFill>
                <a:blip r:embed="rId7"/>
                <a:stretch>
                  <a:fillRect l="-2778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1" name="Group 180">
            <a:extLst>
              <a:ext uri="{FF2B5EF4-FFF2-40B4-BE49-F238E27FC236}">
                <a16:creationId xmlns:a16="http://schemas.microsoft.com/office/drawing/2014/main" id="{C9653F91-4CF7-9144-AF7D-921E425EBEEC}"/>
              </a:ext>
            </a:extLst>
          </p:cNvPr>
          <p:cNvGrpSpPr/>
          <p:nvPr/>
        </p:nvGrpSpPr>
        <p:grpSpPr>
          <a:xfrm>
            <a:off x="10755201" y="5002099"/>
            <a:ext cx="487019" cy="487019"/>
            <a:chOff x="2599997" y="5564256"/>
            <a:chExt cx="487018" cy="487018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A0F1AC37-E7FD-BB4B-984C-0DBD0CA9BB37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A45D9AB2-B141-FC43-B56E-7596E7AADAE4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681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7ADE56-8433-8D47-B599-8ACA6AFD0BAC}"/>
              </a:ext>
            </a:extLst>
          </p:cNvPr>
          <p:cNvSpPr txBox="1"/>
          <p:nvPr/>
        </p:nvSpPr>
        <p:spPr>
          <a:xfrm>
            <a:off x="2134514" y="10535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50C041-B077-BA40-B9B0-6B1DBB6B25B1}"/>
              </a:ext>
            </a:extLst>
          </p:cNvPr>
          <p:cNvSpPr/>
          <p:nvPr/>
        </p:nvSpPr>
        <p:spPr>
          <a:xfrm>
            <a:off x="1451111" y="32302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5E81B5-6F82-234F-8859-31CF73D2C9D6}"/>
              </a:ext>
            </a:extLst>
          </p:cNvPr>
          <p:cNvSpPr/>
          <p:nvPr/>
        </p:nvSpPr>
        <p:spPr>
          <a:xfrm rot="2700000">
            <a:off x="1451111" y="32302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68D49A-2676-7D4F-9C2B-49988EF10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648898"/>
              </p:ext>
            </p:extLst>
          </p:nvPr>
        </p:nvGraphicFramePr>
        <p:xfrm>
          <a:off x="2266121" y="78381"/>
          <a:ext cx="9144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38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FE98934-D478-674F-8EE8-11F53C61C919}"/>
              </a:ext>
            </a:extLst>
          </p:cNvPr>
          <p:cNvSpPr txBox="1"/>
          <p:nvPr/>
        </p:nvSpPr>
        <p:spPr>
          <a:xfrm>
            <a:off x="2076567" y="29893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BD3E95-9954-7C4E-A5C1-828F2B79D425}"/>
              </a:ext>
            </a:extLst>
          </p:cNvPr>
          <p:cNvSpPr txBox="1"/>
          <p:nvPr/>
        </p:nvSpPr>
        <p:spPr>
          <a:xfrm>
            <a:off x="2994281" y="29893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A17760DD-6ABF-4A44-B41F-04D4B1F75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491437"/>
              </p:ext>
            </p:extLst>
          </p:nvPr>
        </p:nvGraphicFramePr>
        <p:xfrm>
          <a:off x="2266121" y="1885187"/>
          <a:ext cx="9144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F99FF539-0708-9349-994D-C09221289495}"/>
              </a:ext>
            </a:extLst>
          </p:cNvPr>
          <p:cNvGrpSpPr/>
          <p:nvPr/>
        </p:nvGrpSpPr>
        <p:grpSpPr>
          <a:xfrm>
            <a:off x="1451111" y="2099651"/>
            <a:ext cx="487019" cy="487019"/>
            <a:chOff x="1977885" y="2951921"/>
            <a:chExt cx="487019" cy="4870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31C19F-523A-B245-87D0-99253B25DCAF}"/>
                </a:ext>
              </a:extLst>
            </p:cNvPr>
            <p:cNvSpPr/>
            <p:nvPr/>
          </p:nvSpPr>
          <p:spPr>
            <a:xfrm>
              <a:off x="1977886" y="2951921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483F795-E742-C449-AE3D-34A3C7333CCC}"/>
                </a:ext>
              </a:extLst>
            </p:cNvPr>
            <p:cNvSpPr/>
            <p:nvPr/>
          </p:nvSpPr>
          <p:spPr>
            <a:xfrm rot="2700000">
              <a:off x="1977885" y="2951921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C0CFBBF-F7EF-B54F-9B91-18A916D8EC95}"/>
              </a:ext>
            </a:extLst>
          </p:cNvPr>
          <p:cNvSpPr/>
          <p:nvPr/>
        </p:nvSpPr>
        <p:spPr>
          <a:xfrm>
            <a:off x="2494720" y="20996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6908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FE98934-D478-674F-8EE8-11F53C61C919}"/>
              </a:ext>
            </a:extLst>
          </p:cNvPr>
          <p:cNvSpPr txBox="1"/>
          <p:nvPr/>
        </p:nvSpPr>
        <p:spPr>
          <a:xfrm>
            <a:off x="2076567" y="29893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BD3E95-9954-7C4E-A5C1-828F2B79D425}"/>
              </a:ext>
            </a:extLst>
          </p:cNvPr>
          <p:cNvSpPr txBox="1"/>
          <p:nvPr/>
        </p:nvSpPr>
        <p:spPr>
          <a:xfrm>
            <a:off x="2994281" y="298937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graphicFrame>
        <p:nvGraphicFramePr>
          <p:cNvPr id="14" name="Table 7">
            <a:extLst>
              <a:ext uri="{FF2B5EF4-FFF2-40B4-BE49-F238E27FC236}">
                <a16:creationId xmlns:a16="http://schemas.microsoft.com/office/drawing/2014/main" id="{A17760DD-6ABF-4A44-B41F-04D4B1F75168}"/>
              </a:ext>
            </a:extLst>
          </p:cNvPr>
          <p:cNvGraphicFramePr>
            <a:graphicFrameLocks noGrp="1"/>
          </p:cNvGraphicFramePr>
          <p:nvPr/>
        </p:nvGraphicFramePr>
        <p:xfrm>
          <a:off x="2266121" y="1885187"/>
          <a:ext cx="914400" cy="915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F99FF539-0708-9349-994D-C09221289495}"/>
              </a:ext>
            </a:extLst>
          </p:cNvPr>
          <p:cNvGrpSpPr/>
          <p:nvPr/>
        </p:nvGrpSpPr>
        <p:grpSpPr>
          <a:xfrm>
            <a:off x="1451111" y="2099651"/>
            <a:ext cx="487019" cy="487019"/>
            <a:chOff x="1977885" y="2951921"/>
            <a:chExt cx="487019" cy="48701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31C19F-523A-B245-87D0-99253B25DCAF}"/>
                </a:ext>
              </a:extLst>
            </p:cNvPr>
            <p:cNvSpPr/>
            <p:nvPr/>
          </p:nvSpPr>
          <p:spPr>
            <a:xfrm>
              <a:off x="1977886" y="2951921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483F795-E742-C449-AE3D-34A3C7333CCC}"/>
                </a:ext>
              </a:extLst>
            </p:cNvPr>
            <p:cNvSpPr/>
            <p:nvPr/>
          </p:nvSpPr>
          <p:spPr>
            <a:xfrm rot="2700000">
              <a:off x="1977885" y="2951921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C0CFBBF-F7EF-B54F-9B91-18A916D8EC95}"/>
              </a:ext>
            </a:extLst>
          </p:cNvPr>
          <p:cNvSpPr/>
          <p:nvPr/>
        </p:nvSpPr>
        <p:spPr>
          <a:xfrm>
            <a:off x="2494720" y="2099651"/>
            <a:ext cx="487019" cy="487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C58DCEE-0C59-8541-BB19-9C717671138F}"/>
              </a:ext>
            </a:extLst>
          </p:cNvPr>
          <p:cNvCxnSpPr>
            <a:stCxn id="18" idx="1"/>
          </p:cNvCxnSpPr>
          <p:nvPr/>
        </p:nvCxnSpPr>
        <p:spPr>
          <a:xfrm flipH="1">
            <a:off x="2038994" y="2343160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09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42572A-A947-434B-956A-2CA18FF00888}"/>
              </a:ext>
            </a:extLst>
          </p:cNvPr>
          <p:cNvSpPr txBox="1"/>
          <p:nvPr/>
        </p:nvSpPr>
        <p:spPr>
          <a:xfrm>
            <a:off x="2033649" y="39712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C07A7-50D8-1844-A095-A283215FACC1}"/>
              </a:ext>
            </a:extLst>
          </p:cNvPr>
          <p:cNvSpPr txBox="1"/>
          <p:nvPr/>
        </p:nvSpPr>
        <p:spPr>
          <a:xfrm>
            <a:off x="2951362" y="39712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69CD54-7FBF-434A-BEAB-BE87E9CBE695}"/>
              </a:ext>
            </a:extLst>
          </p:cNvPr>
          <p:cNvSpPr txBox="1"/>
          <p:nvPr/>
        </p:nvSpPr>
        <p:spPr>
          <a:xfrm>
            <a:off x="3869075" y="397121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B339CE04-99D4-CB49-B8FB-8542653CD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79342"/>
              </p:ext>
            </p:extLst>
          </p:nvPr>
        </p:nvGraphicFramePr>
        <p:xfrm>
          <a:off x="2165256" y="2023150"/>
          <a:ext cx="18288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4A416318-049E-D94B-B78E-81FCF9D3D326}"/>
              </a:ext>
            </a:extLst>
          </p:cNvPr>
          <p:cNvGrpSpPr/>
          <p:nvPr/>
        </p:nvGrpSpPr>
        <p:grpSpPr>
          <a:xfrm>
            <a:off x="1350246" y="3240692"/>
            <a:ext cx="487019" cy="487018"/>
            <a:chOff x="1282147" y="2640386"/>
            <a:chExt cx="487019" cy="48701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CEA7F80-6461-6444-B1B6-2D0277FDCB27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DC03E53-03E1-D444-9576-BAB83CC202AA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DAC5246-B179-9648-BCF1-1F0B83F2CBFD}"/>
              </a:ext>
            </a:extLst>
          </p:cNvPr>
          <p:cNvSpPr/>
          <p:nvPr/>
        </p:nvSpPr>
        <p:spPr>
          <a:xfrm>
            <a:off x="2393855" y="3240692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DF92B29-3A66-F941-8813-910E159C5928}"/>
              </a:ext>
            </a:extLst>
          </p:cNvPr>
          <p:cNvCxnSpPr>
            <a:stCxn id="13" idx="1"/>
          </p:cNvCxnSpPr>
          <p:nvPr/>
        </p:nvCxnSpPr>
        <p:spPr>
          <a:xfrm flipH="1">
            <a:off x="1938129" y="3484201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B7A3C1E-B83C-2141-8FD8-4039EABBB90A}"/>
              </a:ext>
            </a:extLst>
          </p:cNvPr>
          <p:cNvGrpSpPr/>
          <p:nvPr/>
        </p:nvGrpSpPr>
        <p:grpSpPr>
          <a:xfrm>
            <a:off x="3306783" y="2266657"/>
            <a:ext cx="487019" cy="487019"/>
            <a:chOff x="2599997" y="5564256"/>
            <a:chExt cx="487018" cy="4870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044BC60-3DAE-CD47-8F68-41CBBB9DE91B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39212F0-3F52-4C41-BF66-CBE67C55FFA7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53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2BFBF55-E3EB-2A4A-8FA5-7400F4A7999C}"/>
              </a:ext>
            </a:extLst>
          </p:cNvPr>
          <p:cNvSpPr txBox="1"/>
          <p:nvPr/>
        </p:nvSpPr>
        <p:spPr>
          <a:xfrm>
            <a:off x="2173156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  <a:endParaRPr lang="en-US" sz="180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6B3FF-3656-2441-9E73-34DECC66A110}"/>
              </a:ext>
            </a:extLst>
          </p:cNvPr>
          <p:cNvSpPr txBox="1"/>
          <p:nvPr/>
        </p:nvSpPr>
        <p:spPr>
          <a:xfrm>
            <a:off x="3090869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sz="180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983D57-64B7-5E49-A2AD-74016A9B8045}"/>
              </a:ext>
            </a:extLst>
          </p:cNvPr>
          <p:cNvSpPr txBox="1"/>
          <p:nvPr/>
        </p:nvSpPr>
        <p:spPr>
          <a:xfrm>
            <a:off x="4008582" y="402331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endParaRPr lang="en-US" sz="180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CBCE933-889F-D443-A96B-6D55FB28202E}"/>
              </a:ext>
            </a:extLst>
          </p:cNvPr>
          <p:cNvSpPr txBox="1"/>
          <p:nvPr/>
        </p:nvSpPr>
        <p:spPr>
          <a:xfrm>
            <a:off x="4926295" y="40233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sz="1801" dirty="0"/>
          </a:p>
        </p:txBody>
      </p:sp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EDDC856F-4320-F14E-8C1A-CC4193D5A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786664"/>
              </p:ext>
            </p:extLst>
          </p:nvPr>
        </p:nvGraphicFramePr>
        <p:xfrm>
          <a:off x="2304763" y="2075247"/>
          <a:ext cx="2743200" cy="183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0150092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940649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75599629"/>
                    </a:ext>
                  </a:extLst>
                </a:gridCol>
              </a:tblGrid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034354"/>
                  </a:ext>
                </a:extLst>
              </a:tr>
              <a:tr h="9159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1" marB="45721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545518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D0EFEE08-BB87-AD41-BA30-E354A25879AC}"/>
              </a:ext>
            </a:extLst>
          </p:cNvPr>
          <p:cNvGrpSpPr/>
          <p:nvPr/>
        </p:nvGrpSpPr>
        <p:grpSpPr>
          <a:xfrm>
            <a:off x="1489753" y="3292789"/>
            <a:ext cx="487019" cy="487018"/>
            <a:chOff x="1282147" y="2640386"/>
            <a:chExt cx="487019" cy="4870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BB2702-C6B6-EC4C-9E91-847C96EE4AB5}"/>
                </a:ext>
              </a:extLst>
            </p:cNvPr>
            <p:cNvSpPr/>
            <p:nvPr/>
          </p:nvSpPr>
          <p:spPr>
            <a:xfrm>
              <a:off x="1282148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DFA2E-52CF-994C-A50A-8E387C6E4CB2}"/>
                </a:ext>
              </a:extLst>
            </p:cNvPr>
            <p:cNvSpPr/>
            <p:nvPr/>
          </p:nvSpPr>
          <p:spPr>
            <a:xfrm rot="2700000">
              <a:off x="1282147" y="264038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AC74660-6AEA-9D4F-AF59-6AF2B94225C5}"/>
              </a:ext>
            </a:extLst>
          </p:cNvPr>
          <p:cNvSpPr/>
          <p:nvPr/>
        </p:nvSpPr>
        <p:spPr>
          <a:xfrm>
            <a:off x="2533362" y="3292789"/>
            <a:ext cx="487018" cy="487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1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78DB566-4BE1-8347-9DFF-35716A969B28}"/>
              </a:ext>
            </a:extLst>
          </p:cNvPr>
          <p:cNvCxnSpPr>
            <a:stCxn id="32" idx="1"/>
          </p:cNvCxnSpPr>
          <p:nvPr/>
        </p:nvCxnSpPr>
        <p:spPr>
          <a:xfrm flipH="1">
            <a:off x="2077636" y="3536298"/>
            <a:ext cx="455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1E2708-771E-8A43-B988-92A5F1AD60A1}"/>
              </a:ext>
            </a:extLst>
          </p:cNvPr>
          <p:cNvGrpSpPr/>
          <p:nvPr/>
        </p:nvGrpSpPr>
        <p:grpSpPr>
          <a:xfrm>
            <a:off x="3432853" y="2306122"/>
            <a:ext cx="487019" cy="487019"/>
            <a:chOff x="2599997" y="5564256"/>
            <a:chExt cx="487018" cy="48701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D89F22-E31A-6A4F-942B-360BD5927485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F795B29-689D-C545-A9EB-E59DA1373CC9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E31950-F6F0-1D47-8DB4-9EDD643AF864}"/>
              </a:ext>
            </a:extLst>
          </p:cNvPr>
          <p:cNvGrpSpPr/>
          <p:nvPr/>
        </p:nvGrpSpPr>
        <p:grpSpPr>
          <a:xfrm>
            <a:off x="4350609" y="2306122"/>
            <a:ext cx="487019" cy="487019"/>
            <a:chOff x="2599997" y="5564256"/>
            <a:chExt cx="487018" cy="48701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EA53AB8-D96A-B741-9D3F-D9C3BE7E59B0}"/>
                </a:ext>
              </a:extLst>
            </p:cNvPr>
            <p:cNvSpPr/>
            <p:nvPr/>
          </p:nvSpPr>
          <p:spPr>
            <a:xfrm>
              <a:off x="2599997" y="5564256"/>
              <a:ext cx="487018" cy="487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8C4B8FA-BBB1-FF40-8C38-397DA3F728F1}"/>
                </a:ext>
              </a:extLst>
            </p:cNvPr>
            <p:cNvSpPr/>
            <p:nvPr/>
          </p:nvSpPr>
          <p:spPr>
            <a:xfrm>
              <a:off x="2666344" y="5630603"/>
              <a:ext cx="354323" cy="354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493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19633</TotalTime>
  <Words>1424</Words>
  <Application>Microsoft Macintosh PowerPoint</Application>
  <PresentationFormat>Widescreen</PresentationFormat>
  <Paragraphs>1127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-apple-system</vt:lpstr>
      <vt:lpstr>Arial</vt:lpstr>
      <vt:lpstr>Calibri</vt:lpstr>
      <vt:lpstr>Calibri Light</vt:lpstr>
      <vt:lpstr>Cambria Math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N. Hein</dc:creator>
  <cp:lastModifiedBy>Anthony N. Hein</cp:lastModifiedBy>
  <cp:revision>113</cp:revision>
  <dcterms:created xsi:type="dcterms:W3CDTF">2022-02-17T15:08:21Z</dcterms:created>
  <dcterms:modified xsi:type="dcterms:W3CDTF">2022-04-10T16:08:28Z</dcterms:modified>
</cp:coreProperties>
</file>